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9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1" autoAdjust="0"/>
    <p:restoredTop sz="94660"/>
  </p:normalViewPr>
  <p:slideViewPr>
    <p:cSldViewPr>
      <p:cViewPr varScale="1">
        <p:scale>
          <a:sx n="93" d="100"/>
          <a:sy n="93" d="100"/>
        </p:scale>
        <p:origin x="831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A363B4-7313-44CA-804E-B31E201A2B0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CF15830-B575-47B5-AAAE-49AFC2DD4EF6}">
      <dgm:prSet phldrT="[Text]"/>
      <dgm:spPr/>
      <dgm:t>
        <a:bodyPr/>
        <a:lstStyle/>
        <a:p>
          <a:r>
            <a:rPr lang="sv-SE" dirty="0"/>
            <a:t>14/12</a:t>
          </a:r>
        </a:p>
      </dgm:t>
    </dgm:pt>
    <dgm:pt modelId="{16B36577-2151-47D7-B540-8FC5AB91976F}" type="parTrans" cxnId="{CFA51E0C-BC2D-4CBA-8345-8A25F2EFCC75}">
      <dgm:prSet/>
      <dgm:spPr/>
      <dgm:t>
        <a:bodyPr/>
        <a:lstStyle/>
        <a:p>
          <a:endParaRPr lang="sv-SE"/>
        </a:p>
      </dgm:t>
    </dgm:pt>
    <dgm:pt modelId="{5B130537-5C79-491C-8C30-BBFC6839DC06}" type="sibTrans" cxnId="{CFA51E0C-BC2D-4CBA-8345-8A25F2EFCC75}">
      <dgm:prSet/>
      <dgm:spPr/>
      <dgm:t>
        <a:bodyPr/>
        <a:lstStyle/>
        <a:p>
          <a:endParaRPr lang="sv-SE"/>
        </a:p>
      </dgm:t>
    </dgm:pt>
    <dgm:pt modelId="{40B0CDFB-B247-47AB-8D61-83AC8F0D1AF8}">
      <dgm:prSet phldrT="[Text]"/>
      <dgm:spPr/>
      <dgm:t>
        <a:bodyPr/>
        <a:lstStyle/>
        <a:p>
          <a:r>
            <a:rPr lang="sv-SE" dirty="0"/>
            <a:t>18/1</a:t>
          </a:r>
        </a:p>
      </dgm:t>
    </dgm:pt>
    <dgm:pt modelId="{2CBB4579-CBE0-46ED-89F1-901517257A40}" type="parTrans" cxnId="{16E763AC-CDDD-4E55-9BEB-8A64865CDB4E}">
      <dgm:prSet/>
      <dgm:spPr/>
      <dgm:t>
        <a:bodyPr/>
        <a:lstStyle/>
        <a:p>
          <a:endParaRPr lang="sv-SE"/>
        </a:p>
      </dgm:t>
    </dgm:pt>
    <dgm:pt modelId="{FE3A048C-8883-4BBB-AAA5-A11E1FA6CEB6}" type="sibTrans" cxnId="{16E763AC-CDDD-4E55-9BEB-8A64865CDB4E}">
      <dgm:prSet/>
      <dgm:spPr/>
      <dgm:t>
        <a:bodyPr/>
        <a:lstStyle/>
        <a:p>
          <a:endParaRPr lang="sv-SE"/>
        </a:p>
      </dgm:t>
    </dgm:pt>
    <dgm:pt modelId="{683ED3D2-33EE-4D84-BFF6-8977C2B88E6B}">
      <dgm:prSet phldrT="[Text]"/>
      <dgm:spPr/>
      <dgm:t>
        <a:bodyPr/>
        <a:lstStyle/>
        <a:p>
          <a:r>
            <a:rPr lang="sv-SE" dirty="0"/>
            <a:t>21/2</a:t>
          </a:r>
        </a:p>
      </dgm:t>
    </dgm:pt>
    <dgm:pt modelId="{99478F18-5D32-429B-AE86-7D19215084C2}" type="parTrans" cxnId="{A4F0E31E-84B5-4E10-B158-9CA01EF4AC5F}">
      <dgm:prSet/>
      <dgm:spPr/>
      <dgm:t>
        <a:bodyPr/>
        <a:lstStyle/>
        <a:p>
          <a:endParaRPr lang="sv-SE"/>
        </a:p>
      </dgm:t>
    </dgm:pt>
    <dgm:pt modelId="{E66F4F3B-92D6-4D3E-B18C-9AA9257D1ECA}" type="sibTrans" cxnId="{A4F0E31E-84B5-4E10-B158-9CA01EF4AC5F}">
      <dgm:prSet/>
      <dgm:spPr/>
      <dgm:t>
        <a:bodyPr/>
        <a:lstStyle/>
        <a:p>
          <a:endParaRPr lang="sv-SE"/>
        </a:p>
      </dgm:t>
    </dgm:pt>
    <dgm:pt modelId="{CBBCAFC5-2D2A-4F82-89DC-D4017E2F2F5A}">
      <dgm:prSet phldrT="[Text]"/>
      <dgm:spPr/>
      <dgm:t>
        <a:bodyPr/>
        <a:lstStyle/>
        <a:p>
          <a:r>
            <a:rPr lang="sv-SE" dirty="0"/>
            <a:t>21/3</a:t>
          </a:r>
        </a:p>
      </dgm:t>
    </dgm:pt>
    <dgm:pt modelId="{76DBC9B1-05C9-4DB5-AF8D-88B993E2EE26}" type="parTrans" cxnId="{A9F48DD6-3565-4BE0-94A2-F91FA8DA1F57}">
      <dgm:prSet/>
      <dgm:spPr/>
      <dgm:t>
        <a:bodyPr/>
        <a:lstStyle/>
        <a:p>
          <a:endParaRPr lang="sv-SE"/>
        </a:p>
      </dgm:t>
    </dgm:pt>
    <dgm:pt modelId="{290D1F48-89D2-44E1-938C-B815C9FF6242}" type="sibTrans" cxnId="{A9F48DD6-3565-4BE0-94A2-F91FA8DA1F57}">
      <dgm:prSet/>
      <dgm:spPr/>
      <dgm:t>
        <a:bodyPr/>
        <a:lstStyle/>
        <a:p>
          <a:endParaRPr lang="sv-SE"/>
        </a:p>
      </dgm:t>
    </dgm:pt>
    <dgm:pt modelId="{F5F85956-326A-4868-AF3C-902C7BB8B879}">
      <dgm:prSet phldrT="[Text]"/>
      <dgm:spPr/>
      <dgm:t>
        <a:bodyPr/>
        <a:lstStyle/>
        <a:p>
          <a:r>
            <a:rPr lang="sv-SE"/>
            <a:t>26/4</a:t>
          </a:r>
          <a:endParaRPr lang="sv-SE" dirty="0"/>
        </a:p>
      </dgm:t>
    </dgm:pt>
    <dgm:pt modelId="{29B495C3-9AB1-4D13-AE3D-B89227660786}" type="parTrans" cxnId="{588D2175-5004-4F04-BE49-2FFD4F45ECB8}">
      <dgm:prSet/>
      <dgm:spPr/>
      <dgm:t>
        <a:bodyPr/>
        <a:lstStyle/>
        <a:p>
          <a:endParaRPr lang="sv-SE"/>
        </a:p>
      </dgm:t>
    </dgm:pt>
    <dgm:pt modelId="{723714B4-1B84-4810-A50C-8D89CEFF9EE2}" type="sibTrans" cxnId="{588D2175-5004-4F04-BE49-2FFD4F45ECB8}">
      <dgm:prSet/>
      <dgm:spPr/>
      <dgm:t>
        <a:bodyPr/>
        <a:lstStyle/>
        <a:p>
          <a:endParaRPr lang="sv-SE"/>
        </a:p>
      </dgm:t>
    </dgm:pt>
    <dgm:pt modelId="{79A84C69-B778-42D7-8A05-FF89C75BD646}">
      <dgm:prSet phldrT="[Text]"/>
      <dgm:spPr/>
      <dgm:t>
        <a:bodyPr/>
        <a:lstStyle/>
        <a:p>
          <a:r>
            <a:rPr lang="sv-SE" dirty="0"/>
            <a:t>18/5</a:t>
          </a:r>
        </a:p>
      </dgm:t>
    </dgm:pt>
    <dgm:pt modelId="{EBF06548-30B4-4D9F-866C-5FB3AD9EF198}" type="parTrans" cxnId="{C8E16594-9023-4BAA-A6A2-282426885A0D}">
      <dgm:prSet/>
      <dgm:spPr/>
      <dgm:t>
        <a:bodyPr/>
        <a:lstStyle/>
        <a:p>
          <a:endParaRPr lang="sv-SE"/>
        </a:p>
      </dgm:t>
    </dgm:pt>
    <dgm:pt modelId="{3B3AFFAA-D4F3-40DE-B548-F111E928AC7A}" type="sibTrans" cxnId="{C8E16594-9023-4BAA-A6A2-282426885A0D}">
      <dgm:prSet/>
      <dgm:spPr/>
      <dgm:t>
        <a:bodyPr/>
        <a:lstStyle/>
        <a:p>
          <a:endParaRPr lang="sv-SE"/>
        </a:p>
      </dgm:t>
    </dgm:pt>
    <dgm:pt modelId="{14206862-6414-481E-AD63-C5CCA7231FE8}">
      <dgm:prSet phldrT="[Text]"/>
      <dgm:spPr/>
      <dgm:t>
        <a:bodyPr/>
        <a:lstStyle/>
        <a:p>
          <a:r>
            <a:rPr lang="sv-SE" dirty="0"/>
            <a:t>(Jun)</a:t>
          </a:r>
        </a:p>
      </dgm:t>
    </dgm:pt>
    <dgm:pt modelId="{9BEC2B18-3976-4F18-AF6A-684A9CCC50EA}" type="parTrans" cxnId="{670C445A-30CA-4954-8322-96961E0E6521}">
      <dgm:prSet/>
      <dgm:spPr/>
      <dgm:t>
        <a:bodyPr/>
        <a:lstStyle/>
        <a:p>
          <a:endParaRPr lang="sv-SE"/>
        </a:p>
      </dgm:t>
    </dgm:pt>
    <dgm:pt modelId="{8D1F1DAE-08E9-4216-BCBE-369147804BAE}" type="sibTrans" cxnId="{670C445A-30CA-4954-8322-96961E0E6521}">
      <dgm:prSet/>
      <dgm:spPr/>
      <dgm:t>
        <a:bodyPr/>
        <a:lstStyle/>
        <a:p>
          <a:endParaRPr lang="sv-SE"/>
        </a:p>
      </dgm:t>
    </dgm:pt>
    <dgm:pt modelId="{C74DA54F-633F-4707-A3AE-35E0F124256F}">
      <dgm:prSet phldrT="[Text]"/>
      <dgm:spPr/>
      <dgm:t>
        <a:bodyPr/>
        <a:lstStyle/>
        <a:p>
          <a:r>
            <a:rPr lang="sv-SE" dirty="0"/>
            <a:t>(Jul)</a:t>
          </a:r>
        </a:p>
      </dgm:t>
    </dgm:pt>
    <dgm:pt modelId="{B10E4F4E-1F8C-4E63-A7B3-AA2F8673CFE1}" type="parTrans" cxnId="{8F78F1A7-9C92-44E3-B480-257FF34B4E1E}">
      <dgm:prSet/>
      <dgm:spPr/>
      <dgm:t>
        <a:bodyPr/>
        <a:lstStyle/>
        <a:p>
          <a:endParaRPr lang="sv-SE"/>
        </a:p>
      </dgm:t>
    </dgm:pt>
    <dgm:pt modelId="{8773CF7B-5CF0-407E-8386-BBD823FED311}" type="sibTrans" cxnId="{8F78F1A7-9C92-44E3-B480-257FF34B4E1E}">
      <dgm:prSet/>
      <dgm:spPr/>
      <dgm:t>
        <a:bodyPr/>
        <a:lstStyle/>
        <a:p>
          <a:endParaRPr lang="sv-SE"/>
        </a:p>
      </dgm:t>
    </dgm:pt>
    <dgm:pt modelId="{6B5D8A36-F486-48A8-A04B-5566CA875899}">
      <dgm:prSet phldrT="[Text]"/>
      <dgm:spPr/>
      <dgm:t>
        <a:bodyPr/>
        <a:lstStyle/>
        <a:p>
          <a:r>
            <a:rPr lang="sv-SE" dirty="0"/>
            <a:t>(Aug)</a:t>
          </a:r>
        </a:p>
      </dgm:t>
    </dgm:pt>
    <dgm:pt modelId="{FD726F0B-C904-4ED5-8757-CDF93612EDC8}" type="parTrans" cxnId="{2A476C4F-5131-4FA3-98CF-32E9EC183EFB}">
      <dgm:prSet/>
      <dgm:spPr/>
      <dgm:t>
        <a:bodyPr/>
        <a:lstStyle/>
        <a:p>
          <a:endParaRPr lang="sv-SE"/>
        </a:p>
      </dgm:t>
    </dgm:pt>
    <dgm:pt modelId="{35DE8473-7759-41FA-A9E0-17B4B53FD1FA}" type="sibTrans" cxnId="{2A476C4F-5131-4FA3-98CF-32E9EC183EFB}">
      <dgm:prSet/>
      <dgm:spPr/>
      <dgm:t>
        <a:bodyPr/>
        <a:lstStyle/>
        <a:p>
          <a:endParaRPr lang="sv-SE"/>
        </a:p>
      </dgm:t>
    </dgm:pt>
    <dgm:pt modelId="{D648DC67-84F6-489B-B56C-23C77F2D843B}">
      <dgm:prSet phldrT="[Text]"/>
      <dgm:spPr/>
      <dgm:t>
        <a:bodyPr/>
        <a:lstStyle/>
        <a:p>
          <a:r>
            <a:rPr lang="sv-SE" dirty="0"/>
            <a:t>13/9</a:t>
          </a:r>
        </a:p>
      </dgm:t>
    </dgm:pt>
    <dgm:pt modelId="{4BBEF00F-55C3-4A76-8B3D-C72828ACD438}" type="parTrans" cxnId="{279BCF6F-BF76-4BD3-AF90-A187C8CCF326}">
      <dgm:prSet/>
      <dgm:spPr/>
      <dgm:t>
        <a:bodyPr/>
        <a:lstStyle/>
        <a:p>
          <a:endParaRPr lang="sv-SE"/>
        </a:p>
      </dgm:t>
    </dgm:pt>
    <dgm:pt modelId="{45DBA026-4B70-4720-946C-B3D9E92CF502}" type="sibTrans" cxnId="{279BCF6F-BF76-4BD3-AF90-A187C8CCF326}">
      <dgm:prSet/>
      <dgm:spPr/>
      <dgm:t>
        <a:bodyPr/>
        <a:lstStyle/>
        <a:p>
          <a:endParaRPr lang="sv-SE"/>
        </a:p>
      </dgm:t>
    </dgm:pt>
    <dgm:pt modelId="{8F19AF53-6798-4BA4-A661-627EE29F1518}">
      <dgm:prSet phldrT="[Text]"/>
      <dgm:spPr/>
      <dgm:t>
        <a:bodyPr/>
        <a:lstStyle/>
        <a:p>
          <a:r>
            <a:rPr lang="sv-SE" dirty="0"/>
            <a:t>18/10</a:t>
          </a:r>
        </a:p>
      </dgm:t>
    </dgm:pt>
    <dgm:pt modelId="{F6453087-6410-4270-BFC8-45E2CA3DA8B4}" type="parTrans" cxnId="{04EE158D-FA73-4ABD-B2A7-91B1CF1D6119}">
      <dgm:prSet/>
      <dgm:spPr/>
      <dgm:t>
        <a:bodyPr/>
        <a:lstStyle/>
        <a:p>
          <a:endParaRPr lang="sv-SE"/>
        </a:p>
      </dgm:t>
    </dgm:pt>
    <dgm:pt modelId="{D2E70174-65D1-429E-ACBC-F54A8B90DE9A}" type="sibTrans" cxnId="{04EE158D-FA73-4ABD-B2A7-91B1CF1D6119}">
      <dgm:prSet/>
      <dgm:spPr/>
      <dgm:t>
        <a:bodyPr/>
        <a:lstStyle/>
        <a:p>
          <a:endParaRPr lang="sv-SE"/>
        </a:p>
      </dgm:t>
    </dgm:pt>
    <dgm:pt modelId="{05415E8D-EEC3-4A52-A67B-A075971A6A80}">
      <dgm:prSet phldrT="[Text]"/>
      <dgm:spPr/>
      <dgm:t>
        <a:bodyPr/>
        <a:lstStyle/>
        <a:p>
          <a:r>
            <a:rPr lang="sv-SE" dirty="0"/>
            <a:t>21/11</a:t>
          </a:r>
        </a:p>
      </dgm:t>
    </dgm:pt>
    <dgm:pt modelId="{B3AD1B33-5F43-4113-9E01-DC58C528B409}" type="parTrans" cxnId="{C1C729EF-D0A4-4BC6-8090-44A0AA1B026B}">
      <dgm:prSet/>
      <dgm:spPr/>
      <dgm:t>
        <a:bodyPr/>
        <a:lstStyle/>
        <a:p>
          <a:endParaRPr lang="sv-SE"/>
        </a:p>
      </dgm:t>
    </dgm:pt>
    <dgm:pt modelId="{9061E7F8-352B-4A9C-B004-622EC8DDEF3C}" type="sibTrans" cxnId="{C1C729EF-D0A4-4BC6-8090-44A0AA1B026B}">
      <dgm:prSet/>
      <dgm:spPr/>
      <dgm:t>
        <a:bodyPr/>
        <a:lstStyle/>
        <a:p>
          <a:endParaRPr lang="sv-SE"/>
        </a:p>
      </dgm:t>
    </dgm:pt>
    <dgm:pt modelId="{F91891C1-89A6-48C4-9DF9-8AA8D323F4F4}" type="pres">
      <dgm:prSet presAssocID="{2EA363B4-7313-44CA-804E-B31E201A2B03}" presName="cycle" presStyleCnt="0">
        <dgm:presLayoutVars>
          <dgm:dir/>
          <dgm:resizeHandles val="exact"/>
        </dgm:presLayoutVars>
      </dgm:prSet>
      <dgm:spPr/>
    </dgm:pt>
    <dgm:pt modelId="{E3642CA5-277E-497B-8481-22C815BB4D72}" type="pres">
      <dgm:prSet presAssocID="{3CF15830-B575-47B5-AAAE-49AFC2DD4EF6}" presName="node" presStyleLbl="node1" presStyleIdx="0" presStyleCnt="12">
        <dgm:presLayoutVars>
          <dgm:bulletEnabled val="1"/>
        </dgm:presLayoutVars>
      </dgm:prSet>
      <dgm:spPr/>
    </dgm:pt>
    <dgm:pt modelId="{EFBC13B6-5FBF-482A-B6F8-57229D7E1BE5}" type="pres">
      <dgm:prSet presAssocID="{5B130537-5C79-491C-8C30-BBFC6839DC06}" presName="sibTrans" presStyleLbl="sibTrans2D1" presStyleIdx="0" presStyleCnt="12"/>
      <dgm:spPr/>
    </dgm:pt>
    <dgm:pt modelId="{FBD6D7E2-B813-4AC6-BCEA-6C4287381039}" type="pres">
      <dgm:prSet presAssocID="{5B130537-5C79-491C-8C30-BBFC6839DC06}" presName="connectorText" presStyleLbl="sibTrans2D1" presStyleIdx="0" presStyleCnt="12"/>
      <dgm:spPr/>
    </dgm:pt>
    <dgm:pt modelId="{F528D3C9-BA4F-4870-97B9-B94AFB415114}" type="pres">
      <dgm:prSet presAssocID="{40B0CDFB-B247-47AB-8D61-83AC8F0D1AF8}" presName="node" presStyleLbl="node1" presStyleIdx="1" presStyleCnt="12">
        <dgm:presLayoutVars>
          <dgm:bulletEnabled val="1"/>
        </dgm:presLayoutVars>
      </dgm:prSet>
      <dgm:spPr/>
    </dgm:pt>
    <dgm:pt modelId="{FCC45B4E-26B4-40C4-B876-84D84777441D}" type="pres">
      <dgm:prSet presAssocID="{FE3A048C-8883-4BBB-AAA5-A11E1FA6CEB6}" presName="sibTrans" presStyleLbl="sibTrans2D1" presStyleIdx="1" presStyleCnt="12"/>
      <dgm:spPr/>
    </dgm:pt>
    <dgm:pt modelId="{F4365047-E40B-4894-B2A6-855985FA7952}" type="pres">
      <dgm:prSet presAssocID="{FE3A048C-8883-4BBB-AAA5-A11E1FA6CEB6}" presName="connectorText" presStyleLbl="sibTrans2D1" presStyleIdx="1" presStyleCnt="12"/>
      <dgm:spPr/>
    </dgm:pt>
    <dgm:pt modelId="{DAF81DA2-2E02-40D3-86DC-76DA1F080343}" type="pres">
      <dgm:prSet presAssocID="{683ED3D2-33EE-4D84-BFF6-8977C2B88E6B}" presName="node" presStyleLbl="node1" presStyleIdx="2" presStyleCnt="12">
        <dgm:presLayoutVars>
          <dgm:bulletEnabled val="1"/>
        </dgm:presLayoutVars>
      </dgm:prSet>
      <dgm:spPr/>
    </dgm:pt>
    <dgm:pt modelId="{8AA67959-8AF6-4F22-B440-3A0017D7C23E}" type="pres">
      <dgm:prSet presAssocID="{E66F4F3B-92D6-4D3E-B18C-9AA9257D1ECA}" presName="sibTrans" presStyleLbl="sibTrans2D1" presStyleIdx="2" presStyleCnt="12"/>
      <dgm:spPr/>
    </dgm:pt>
    <dgm:pt modelId="{706C0685-B721-483C-B926-4DBF04D766D9}" type="pres">
      <dgm:prSet presAssocID="{E66F4F3B-92D6-4D3E-B18C-9AA9257D1ECA}" presName="connectorText" presStyleLbl="sibTrans2D1" presStyleIdx="2" presStyleCnt="12"/>
      <dgm:spPr/>
    </dgm:pt>
    <dgm:pt modelId="{AED7295F-9F84-4E78-B0D3-149FF17BD56A}" type="pres">
      <dgm:prSet presAssocID="{CBBCAFC5-2D2A-4F82-89DC-D4017E2F2F5A}" presName="node" presStyleLbl="node1" presStyleIdx="3" presStyleCnt="12">
        <dgm:presLayoutVars>
          <dgm:bulletEnabled val="1"/>
        </dgm:presLayoutVars>
      </dgm:prSet>
      <dgm:spPr/>
    </dgm:pt>
    <dgm:pt modelId="{DB1C327B-6505-4798-A98E-80CA9FA623A5}" type="pres">
      <dgm:prSet presAssocID="{290D1F48-89D2-44E1-938C-B815C9FF6242}" presName="sibTrans" presStyleLbl="sibTrans2D1" presStyleIdx="3" presStyleCnt="12"/>
      <dgm:spPr/>
    </dgm:pt>
    <dgm:pt modelId="{EC423146-A699-4C76-A619-11C10ABDB631}" type="pres">
      <dgm:prSet presAssocID="{290D1F48-89D2-44E1-938C-B815C9FF6242}" presName="connectorText" presStyleLbl="sibTrans2D1" presStyleIdx="3" presStyleCnt="12"/>
      <dgm:spPr/>
    </dgm:pt>
    <dgm:pt modelId="{4EB057B6-7A62-4202-B209-D09004DBB09D}" type="pres">
      <dgm:prSet presAssocID="{F5F85956-326A-4868-AF3C-902C7BB8B879}" presName="node" presStyleLbl="node1" presStyleIdx="4" presStyleCnt="12">
        <dgm:presLayoutVars>
          <dgm:bulletEnabled val="1"/>
        </dgm:presLayoutVars>
      </dgm:prSet>
      <dgm:spPr/>
    </dgm:pt>
    <dgm:pt modelId="{7D4FBBE2-ACE2-4013-8026-CA1DFAAD938B}" type="pres">
      <dgm:prSet presAssocID="{723714B4-1B84-4810-A50C-8D89CEFF9EE2}" presName="sibTrans" presStyleLbl="sibTrans2D1" presStyleIdx="4" presStyleCnt="12"/>
      <dgm:spPr/>
    </dgm:pt>
    <dgm:pt modelId="{16A1CDE2-8549-4355-AEDD-6B213EB2DE9F}" type="pres">
      <dgm:prSet presAssocID="{723714B4-1B84-4810-A50C-8D89CEFF9EE2}" presName="connectorText" presStyleLbl="sibTrans2D1" presStyleIdx="4" presStyleCnt="12"/>
      <dgm:spPr/>
    </dgm:pt>
    <dgm:pt modelId="{8E18C89C-97F2-4D23-820E-92E154B84F05}" type="pres">
      <dgm:prSet presAssocID="{79A84C69-B778-42D7-8A05-FF89C75BD646}" presName="node" presStyleLbl="node1" presStyleIdx="5" presStyleCnt="12">
        <dgm:presLayoutVars>
          <dgm:bulletEnabled val="1"/>
        </dgm:presLayoutVars>
      </dgm:prSet>
      <dgm:spPr/>
    </dgm:pt>
    <dgm:pt modelId="{C7273CA4-AAD5-4A94-89E4-20DC0C8C76B2}" type="pres">
      <dgm:prSet presAssocID="{3B3AFFAA-D4F3-40DE-B548-F111E928AC7A}" presName="sibTrans" presStyleLbl="sibTrans2D1" presStyleIdx="5" presStyleCnt="12"/>
      <dgm:spPr/>
    </dgm:pt>
    <dgm:pt modelId="{978EF48C-37A9-472F-81AB-D9058A7E00FB}" type="pres">
      <dgm:prSet presAssocID="{3B3AFFAA-D4F3-40DE-B548-F111E928AC7A}" presName="connectorText" presStyleLbl="sibTrans2D1" presStyleIdx="5" presStyleCnt="12"/>
      <dgm:spPr/>
    </dgm:pt>
    <dgm:pt modelId="{C3AD11C3-8BFB-4387-A0C1-2F3D3CCC616B}" type="pres">
      <dgm:prSet presAssocID="{14206862-6414-481E-AD63-C5CCA7231FE8}" presName="node" presStyleLbl="node1" presStyleIdx="6" presStyleCnt="12">
        <dgm:presLayoutVars>
          <dgm:bulletEnabled val="1"/>
        </dgm:presLayoutVars>
      </dgm:prSet>
      <dgm:spPr/>
    </dgm:pt>
    <dgm:pt modelId="{D7439991-A12B-4A60-8189-831DCB300202}" type="pres">
      <dgm:prSet presAssocID="{8D1F1DAE-08E9-4216-BCBE-369147804BAE}" presName="sibTrans" presStyleLbl="sibTrans2D1" presStyleIdx="6" presStyleCnt="12"/>
      <dgm:spPr/>
    </dgm:pt>
    <dgm:pt modelId="{72EBB532-42B2-4513-B34D-C2499D8D8963}" type="pres">
      <dgm:prSet presAssocID="{8D1F1DAE-08E9-4216-BCBE-369147804BAE}" presName="connectorText" presStyleLbl="sibTrans2D1" presStyleIdx="6" presStyleCnt="12"/>
      <dgm:spPr/>
    </dgm:pt>
    <dgm:pt modelId="{D29CA1B9-85FD-4CED-91FF-914373A484F0}" type="pres">
      <dgm:prSet presAssocID="{C74DA54F-633F-4707-A3AE-35E0F124256F}" presName="node" presStyleLbl="node1" presStyleIdx="7" presStyleCnt="12">
        <dgm:presLayoutVars>
          <dgm:bulletEnabled val="1"/>
        </dgm:presLayoutVars>
      </dgm:prSet>
      <dgm:spPr/>
    </dgm:pt>
    <dgm:pt modelId="{C52228BB-F632-431D-A130-C7FC320C93A5}" type="pres">
      <dgm:prSet presAssocID="{8773CF7B-5CF0-407E-8386-BBD823FED311}" presName="sibTrans" presStyleLbl="sibTrans2D1" presStyleIdx="7" presStyleCnt="12"/>
      <dgm:spPr/>
    </dgm:pt>
    <dgm:pt modelId="{90770898-A951-47CC-BCC5-9930FA8E4B3E}" type="pres">
      <dgm:prSet presAssocID="{8773CF7B-5CF0-407E-8386-BBD823FED311}" presName="connectorText" presStyleLbl="sibTrans2D1" presStyleIdx="7" presStyleCnt="12"/>
      <dgm:spPr/>
    </dgm:pt>
    <dgm:pt modelId="{E138FAA3-6C08-4D3D-AC53-8151BD003A06}" type="pres">
      <dgm:prSet presAssocID="{6B5D8A36-F486-48A8-A04B-5566CA875899}" presName="node" presStyleLbl="node1" presStyleIdx="8" presStyleCnt="12">
        <dgm:presLayoutVars>
          <dgm:bulletEnabled val="1"/>
        </dgm:presLayoutVars>
      </dgm:prSet>
      <dgm:spPr/>
    </dgm:pt>
    <dgm:pt modelId="{96A5D267-DC33-41BC-BE79-4A844A709BB3}" type="pres">
      <dgm:prSet presAssocID="{35DE8473-7759-41FA-A9E0-17B4B53FD1FA}" presName="sibTrans" presStyleLbl="sibTrans2D1" presStyleIdx="8" presStyleCnt="12"/>
      <dgm:spPr/>
    </dgm:pt>
    <dgm:pt modelId="{F9C3EBC9-8CEA-4725-BE58-BE8C4629E75C}" type="pres">
      <dgm:prSet presAssocID="{35DE8473-7759-41FA-A9E0-17B4B53FD1FA}" presName="connectorText" presStyleLbl="sibTrans2D1" presStyleIdx="8" presStyleCnt="12"/>
      <dgm:spPr/>
    </dgm:pt>
    <dgm:pt modelId="{5CDCBA70-81A4-4528-B4C3-DEB8E3FBF93A}" type="pres">
      <dgm:prSet presAssocID="{D648DC67-84F6-489B-B56C-23C77F2D843B}" presName="node" presStyleLbl="node1" presStyleIdx="9" presStyleCnt="12">
        <dgm:presLayoutVars>
          <dgm:bulletEnabled val="1"/>
        </dgm:presLayoutVars>
      </dgm:prSet>
      <dgm:spPr/>
    </dgm:pt>
    <dgm:pt modelId="{61E9051F-CBBF-42F7-8642-64BD42736EB3}" type="pres">
      <dgm:prSet presAssocID="{45DBA026-4B70-4720-946C-B3D9E92CF502}" presName="sibTrans" presStyleLbl="sibTrans2D1" presStyleIdx="9" presStyleCnt="12"/>
      <dgm:spPr/>
    </dgm:pt>
    <dgm:pt modelId="{F1CBF1F8-E59C-45A7-BC0C-7951DC0C6772}" type="pres">
      <dgm:prSet presAssocID="{45DBA026-4B70-4720-946C-B3D9E92CF502}" presName="connectorText" presStyleLbl="sibTrans2D1" presStyleIdx="9" presStyleCnt="12"/>
      <dgm:spPr/>
    </dgm:pt>
    <dgm:pt modelId="{D08827BB-B7A3-4CF2-9D4F-18C75B22B69B}" type="pres">
      <dgm:prSet presAssocID="{8F19AF53-6798-4BA4-A661-627EE29F1518}" presName="node" presStyleLbl="node1" presStyleIdx="10" presStyleCnt="12">
        <dgm:presLayoutVars>
          <dgm:bulletEnabled val="1"/>
        </dgm:presLayoutVars>
      </dgm:prSet>
      <dgm:spPr/>
    </dgm:pt>
    <dgm:pt modelId="{F94937D5-A14D-4C3F-B884-C1A10D584C5B}" type="pres">
      <dgm:prSet presAssocID="{D2E70174-65D1-429E-ACBC-F54A8B90DE9A}" presName="sibTrans" presStyleLbl="sibTrans2D1" presStyleIdx="10" presStyleCnt="12"/>
      <dgm:spPr/>
    </dgm:pt>
    <dgm:pt modelId="{C16E3D12-81B7-4B11-849B-FE3749310621}" type="pres">
      <dgm:prSet presAssocID="{D2E70174-65D1-429E-ACBC-F54A8B90DE9A}" presName="connectorText" presStyleLbl="sibTrans2D1" presStyleIdx="10" presStyleCnt="12"/>
      <dgm:spPr/>
    </dgm:pt>
    <dgm:pt modelId="{6444FDD2-D4CA-4614-9E26-723AAB25FBE4}" type="pres">
      <dgm:prSet presAssocID="{05415E8D-EEC3-4A52-A67B-A075971A6A80}" presName="node" presStyleLbl="node1" presStyleIdx="11" presStyleCnt="12">
        <dgm:presLayoutVars>
          <dgm:bulletEnabled val="1"/>
        </dgm:presLayoutVars>
      </dgm:prSet>
      <dgm:spPr/>
    </dgm:pt>
    <dgm:pt modelId="{100AD7AD-9FF0-4010-801E-9B07B45DE252}" type="pres">
      <dgm:prSet presAssocID="{9061E7F8-352B-4A9C-B004-622EC8DDEF3C}" presName="sibTrans" presStyleLbl="sibTrans2D1" presStyleIdx="11" presStyleCnt="12"/>
      <dgm:spPr/>
    </dgm:pt>
    <dgm:pt modelId="{A82DD14D-1FCC-4F74-A638-2BC0D08AC035}" type="pres">
      <dgm:prSet presAssocID="{9061E7F8-352B-4A9C-B004-622EC8DDEF3C}" presName="connectorText" presStyleLbl="sibTrans2D1" presStyleIdx="11" presStyleCnt="12"/>
      <dgm:spPr/>
    </dgm:pt>
  </dgm:ptLst>
  <dgm:cxnLst>
    <dgm:cxn modelId="{392D8FA7-5A5F-42C7-8818-DCFDFF497C3F}" type="presOf" srcId="{5B130537-5C79-491C-8C30-BBFC6839DC06}" destId="{FBD6D7E2-B813-4AC6-BCEA-6C4287381039}" srcOrd="1" destOrd="0" presId="urn:microsoft.com/office/officeart/2005/8/layout/cycle2"/>
    <dgm:cxn modelId="{D7897938-C481-4100-84C3-60105106E74B}" type="presOf" srcId="{290D1F48-89D2-44E1-938C-B815C9FF6242}" destId="{DB1C327B-6505-4798-A98E-80CA9FA623A5}" srcOrd="0" destOrd="0" presId="urn:microsoft.com/office/officeart/2005/8/layout/cycle2"/>
    <dgm:cxn modelId="{01EEC4D6-6E79-42B3-9A35-0BECAEA9F689}" type="presOf" srcId="{C74DA54F-633F-4707-A3AE-35E0F124256F}" destId="{D29CA1B9-85FD-4CED-91FF-914373A484F0}" srcOrd="0" destOrd="0" presId="urn:microsoft.com/office/officeart/2005/8/layout/cycle2"/>
    <dgm:cxn modelId="{CAE19E3F-49BB-43A2-BBC2-3E24BFC7630F}" type="presOf" srcId="{8F19AF53-6798-4BA4-A661-627EE29F1518}" destId="{D08827BB-B7A3-4CF2-9D4F-18C75B22B69B}" srcOrd="0" destOrd="0" presId="urn:microsoft.com/office/officeart/2005/8/layout/cycle2"/>
    <dgm:cxn modelId="{02B5C1A3-DC1E-48C3-917E-E68A2082B847}" type="presOf" srcId="{683ED3D2-33EE-4D84-BFF6-8977C2B88E6B}" destId="{DAF81DA2-2E02-40D3-86DC-76DA1F080343}" srcOrd="0" destOrd="0" presId="urn:microsoft.com/office/officeart/2005/8/layout/cycle2"/>
    <dgm:cxn modelId="{70FCDA02-7FDB-4E3F-AF05-16205B53390D}" type="presOf" srcId="{35DE8473-7759-41FA-A9E0-17B4B53FD1FA}" destId="{96A5D267-DC33-41BC-BE79-4A844A709BB3}" srcOrd="0" destOrd="0" presId="urn:microsoft.com/office/officeart/2005/8/layout/cycle2"/>
    <dgm:cxn modelId="{157C8718-7378-47A0-8E73-274298B1E0FF}" type="presOf" srcId="{CBBCAFC5-2D2A-4F82-89DC-D4017E2F2F5A}" destId="{AED7295F-9F84-4E78-B0D3-149FF17BD56A}" srcOrd="0" destOrd="0" presId="urn:microsoft.com/office/officeart/2005/8/layout/cycle2"/>
    <dgm:cxn modelId="{69F088CE-C8DF-4AA9-B67E-80B0635E2986}" type="presOf" srcId="{F5F85956-326A-4868-AF3C-902C7BB8B879}" destId="{4EB057B6-7A62-4202-B209-D09004DBB09D}" srcOrd="0" destOrd="0" presId="urn:microsoft.com/office/officeart/2005/8/layout/cycle2"/>
    <dgm:cxn modelId="{B58556FD-BD87-4999-8820-E8EF42F6CCE0}" type="presOf" srcId="{8D1F1DAE-08E9-4216-BCBE-369147804BAE}" destId="{72EBB532-42B2-4513-B34D-C2499D8D8963}" srcOrd="1" destOrd="0" presId="urn:microsoft.com/office/officeart/2005/8/layout/cycle2"/>
    <dgm:cxn modelId="{CFA51E0C-BC2D-4CBA-8345-8A25F2EFCC75}" srcId="{2EA363B4-7313-44CA-804E-B31E201A2B03}" destId="{3CF15830-B575-47B5-AAAE-49AFC2DD4EF6}" srcOrd="0" destOrd="0" parTransId="{16B36577-2151-47D7-B540-8FC5AB91976F}" sibTransId="{5B130537-5C79-491C-8C30-BBFC6839DC06}"/>
    <dgm:cxn modelId="{372D9FF6-07D3-49F3-9990-61A1E1A8D957}" type="presOf" srcId="{35DE8473-7759-41FA-A9E0-17B4B53FD1FA}" destId="{F9C3EBC9-8CEA-4725-BE58-BE8C4629E75C}" srcOrd="1" destOrd="0" presId="urn:microsoft.com/office/officeart/2005/8/layout/cycle2"/>
    <dgm:cxn modelId="{7D797D67-FA02-4380-8E2C-B1E63AA0C30F}" type="presOf" srcId="{05415E8D-EEC3-4A52-A67B-A075971A6A80}" destId="{6444FDD2-D4CA-4614-9E26-723AAB25FBE4}" srcOrd="0" destOrd="0" presId="urn:microsoft.com/office/officeart/2005/8/layout/cycle2"/>
    <dgm:cxn modelId="{40CA59C5-A5C3-4936-89F3-22ACAFC61BD3}" type="presOf" srcId="{D648DC67-84F6-489B-B56C-23C77F2D843B}" destId="{5CDCBA70-81A4-4528-B4C3-DEB8E3FBF93A}" srcOrd="0" destOrd="0" presId="urn:microsoft.com/office/officeart/2005/8/layout/cycle2"/>
    <dgm:cxn modelId="{D838C2DF-D0F1-490A-B601-D801911509B5}" type="presOf" srcId="{2EA363B4-7313-44CA-804E-B31E201A2B03}" destId="{F91891C1-89A6-48C4-9DF9-8AA8D323F4F4}" srcOrd="0" destOrd="0" presId="urn:microsoft.com/office/officeart/2005/8/layout/cycle2"/>
    <dgm:cxn modelId="{27C56CE1-3BA5-4474-8A85-1367E22D79E2}" type="presOf" srcId="{D2E70174-65D1-429E-ACBC-F54A8B90DE9A}" destId="{C16E3D12-81B7-4B11-849B-FE3749310621}" srcOrd="1" destOrd="0" presId="urn:microsoft.com/office/officeart/2005/8/layout/cycle2"/>
    <dgm:cxn modelId="{0757BE3A-34E5-45BE-8DE1-0E30E1BBF5E1}" type="presOf" srcId="{E66F4F3B-92D6-4D3E-B18C-9AA9257D1ECA}" destId="{706C0685-B721-483C-B926-4DBF04D766D9}" srcOrd="1" destOrd="0" presId="urn:microsoft.com/office/officeart/2005/8/layout/cycle2"/>
    <dgm:cxn modelId="{8F78F1A7-9C92-44E3-B480-257FF34B4E1E}" srcId="{2EA363B4-7313-44CA-804E-B31E201A2B03}" destId="{C74DA54F-633F-4707-A3AE-35E0F124256F}" srcOrd="7" destOrd="0" parTransId="{B10E4F4E-1F8C-4E63-A7B3-AA2F8673CFE1}" sibTransId="{8773CF7B-5CF0-407E-8386-BBD823FED311}"/>
    <dgm:cxn modelId="{C1C729EF-D0A4-4BC6-8090-44A0AA1B026B}" srcId="{2EA363B4-7313-44CA-804E-B31E201A2B03}" destId="{05415E8D-EEC3-4A52-A67B-A075971A6A80}" srcOrd="11" destOrd="0" parTransId="{B3AD1B33-5F43-4113-9E01-DC58C528B409}" sibTransId="{9061E7F8-352B-4A9C-B004-622EC8DDEF3C}"/>
    <dgm:cxn modelId="{A9F48DD6-3565-4BE0-94A2-F91FA8DA1F57}" srcId="{2EA363B4-7313-44CA-804E-B31E201A2B03}" destId="{CBBCAFC5-2D2A-4F82-89DC-D4017E2F2F5A}" srcOrd="3" destOrd="0" parTransId="{76DBC9B1-05C9-4DB5-AF8D-88B993E2EE26}" sibTransId="{290D1F48-89D2-44E1-938C-B815C9FF6242}"/>
    <dgm:cxn modelId="{2CA15690-7B42-4854-B095-C63E1D17A0D1}" type="presOf" srcId="{5B130537-5C79-491C-8C30-BBFC6839DC06}" destId="{EFBC13B6-5FBF-482A-B6F8-57229D7E1BE5}" srcOrd="0" destOrd="0" presId="urn:microsoft.com/office/officeart/2005/8/layout/cycle2"/>
    <dgm:cxn modelId="{D1734F41-012F-4951-A85B-B13DFD87FB1A}" type="presOf" srcId="{3CF15830-B575-47B5-AAAE-49AFC2DD4EF6}" destId="{E3642CA5-277E-497B-8481-22C815BB4D72}" srcOrd="0" destOrd="0" presId="urn:microsoft.com/office/officeart/2005/8/layout/cycle2"/>
    <dgm:cxn modelId="{A4F0E31E-84B5-4E10-B158-9CA01EF4AC5F}" srcId="{2EA363B4-7313-44CA-804E-B31E201A2B03}" destId="{683ED3D2-33EE-4D84-BFF6-8977C2B88E6B}" srcOrd="2" destOrd="0" parTransId="{99478F18-5D32-429B-AE86-7D19215084C2}" sibTransId="{E66F4F3B-92D6-4D3E-B18C-9AA9257D1ECA}"/>
    <dgm:cxn modelId="{E188832D-A23C-497E-B9BC-96216108DB47}" type="presOf" srcId="{D2E70174-65D1-429E-ACBC-F54A8B90DE9A}" destId="{F94937D5-A14D-4C3F-B884-C1A10D584C5B}" srcOrd="0" destOrd="0" presId="urn:microsoft.com/office/officeart/2005/8/layout/cycle2"/>
    <dgm:cxn modelId="{0A141B05-0E64-4AAB-BBC6-CD16DD4E803B}" type="presOf" srcId="{FE3A048C-8883-4BBB-AAA5-A11E1FA6CEB6}" destId="{F4365047-E40B-4894-B2A6-855985FA7952}" srcOrd="1" destOrd="0" presId="urn:microsoft.com/office/officeart/2005/8/layout/cycle2"/>
    <dgm:cxn modelId="{5677AD9B-C54D-4989-A319-83EAAB7B988A}" type="presOf" srcId="{9061E7F8-352B-4A9C-B004-622EC8DDEF3C}" destId="{A82DD14D-1FCC-4F74-A638-2BC0D08AC035}" srcOrd="1" destOrd="0" presId="urn:microsoft.com/office/officeart/2005/8/layout/cycle2"/>
    <dgm:cxn modelId="{8EA26844-0615-49CD-9149-B87676ABC172}" type="presOf" srcId="{E66F4F3B-92D6-4D3E-B18C-9AA9257D1ECA}" destId="{8AA67959-8AF6-4F22-B440-3A0017D7C23E}" srcOrd="0" destOrd="0" presId="urn:microsoft.com/office/officeart/2005/8/layout/cycle2"/>
    <dgm:cxn modelId="{73F936E0-8458-4084-8273-8B0E85C37DA6}" type="presOf" srcId="{FE3A048C-8883-4BBB-AAA5-A11E1FA6CEB6}" destId="{FCC45B4E-26B4-40C4-B876-84D84777441D}" srcOrd="0" destOrd="0" presId="urn:microsoft.com/office/officeart/2005/8/layout/cycle2"/>
    <dgm:cxn modelId="{DF342AE6-A776-4576-A148-83BF720F9A83}" type="presOf" srcId="{40B0CDFB-B247-47AB-8D61-83AC8F0D1AF8}" destId="{F528D3C9-BA4F-4870-97B9-B94AFB415114}" srcOrd="0" destOrd="0" presId="urn:microsoft.com/office/officeart/2005/8/layout/cycle2"/>
    <dgm:cxn modelId="{FA133693-1064-4A2B-B25F-97F9B71F21BF}" type="presOf" srcId="{8773CF7B-5CF0-407E-8386-BBD823FED311}" destId="{C52228BB-F632-431D-A130-C7FC320C93A5}" srcOrd="0" destOrd="0" presId="urn:microsoft.com/office/officeart/2005/8/layout/cycle2"/>
    <dgm:cxn modelId="{C8E16594-9023-4BAA-A6A2-282426885A0D}" srcId="{2EA363B4-7313-44CA-804E-B31E201A2B03}" destId="{79A84C69-B778-42D7-8A05-FF89C75BD646}" srcOrd="5" destOrd="0" parTransId="{EBF06548-30B4-4D9F-866C-5FB3AD9EF198}" sibTransId="{3B3AFFAA-D4F3-40DE-B548-F111E928AC7A}"/>
    <dgm:cxn modelId="{279BCF6F-BF76-4BD3-AF90-A187C8CCF326}" srcId="{2EA363B4-7313-44CA-804E-B31E201A2B03}" destId="{D648DC67-84F6-489B-B56C-23C77F2D843B}" srcOrd="9" destOrd="0" parTransId="{4BBEF00F-55C3-4A76-8B3D-C72828ACD438}" sibTransId="{45DBA026-4B70-4720-946C-B3D9E92CF502}"/>
    <dgm:cxn modelId="{3A4607DC-D115-47BB-908C-19F0534F7A00}" type="presOf" srcId="{9061E7F8-352B-4A9C-B004-622EC8DDEF3C}" destId="{100AD7AD-9FF0-4010-801E-9B07B45DE252}" srcOrd="0" destOrd="0" presId="urn:microsoft.com/office/officeart/2005/8/layout/cycle2"/>
    <dgm:cxn modelId="{DAD6C11E-6480-42DF-B4B2-7CDE5E51B14E}" type="presOf" srcId="{6B5D8A36-F486-48A8-A04B-5566CA875899}" destId="{E138FAA3-6C08-4D3D-AC53-8151BD003A06}" srcOrd="0" destOrd="0" presId="urn:microsoft.com/office/officeart/2005/8/layout/cycle2"/>
    <dgm:cxn modelId="{13984F00-D7BB-4B65-A352-8F0BA86A6A16}" type="presOf" srcId="{79A84C69-B778-42D7-8A05-FF89C75BD646}" destId="{8E18C89C-97F2-4D23-820E-92E154B84F05}" srcOrd="0" destOrd="0" presId="urn:microsoft.com/office/officeart/2005/8/layout/cycle2"/>
    <dgm:cxn modelId="{020B397D-2E6F-4070-A93F-E8D7E5CA8855}" type="presOf" srcId="{45DBA026-4B70-4720-946C-B3D9E92CF502}" destId="{F1CBF1F8-E59C-45A7-BC0C-7951DC0C6772}" srcOrd="1" destOrd="0" presId="urn:microsoft.com/office/officeart/2005/8/layout/cycle2"/>
    <dgm:cxn modelId="{670C445A-30CA-4954-8322-96961E0E6521}" srcId="{2EA363B4-7313-44CA-804E-B31E201A2B03}" destId="{14206862-6414-481E-AD63-C5CCA7231FE8}" srcOrd="6" destOrd="0" parTransId="{9BEC2B18-3976-4F18-AF6A-684A9CCC50EA}" sibTransId="{8D1F1DAE-08E9-4216-BCBE-369147804BAE}"/>
    <dgm:cxn modelId="{588D2175-5004-4F04-BE49-2FFD4F45ECB8}" srcId="{2EA363B4-7313-44CA-804E-B31E201A2B03}" destId="{F5F85956-326A-4868-AF3C-902C7BB8B879}" srcOrd="4" destOrd="0" parTransId="{29B495C3-9AB1-4D13-AE3D-B89227660786}" sibTransId="{723714B4-1B84-4810-A50C-8D89CEFF9EE2}"/>
    <dgm:cxn modelId="{16E763AC-CDDD-4E55-9BEB-8A64865CDB4E}" srcId="{2EA363B4-7313-44CA-804E-B31E201A2B03}" destId="{40B0CDFB-B247-47AB-8D61-83AC8F0D1AF8}" srcOrd="1" destOrd="0" parTransId="{2CBB4579-CBE0-46ED-89F1-901517257A40}" sibTransId="{FE3A048C-8883-4BBB-AAA5-A11E1FA6CEB6}"/>
    <dgm:cxn modelId="{C8C53D5B-33AC-45A2-9CC2-59CAE20E4FDC}" type="presOf" srcId="{3B3AFFAA-D4F3-40DE-B548-F111E928AC7A}" destId="{978EF48C-37A9-472F-81AB-D9058A7E00FB}" srcOrd="1" destOrd="0" presId="urn:microsoft.com/office/officeart/2005/8/layout/cycle2"/>
    <dgm:cxn modelId="{7CBDDA92-476B-43A1-BA71-907DE7F17142}" type="presOf" srcId="{290D1F48-89D2-44E1-938C-B815C9FF6242}" destId="{EC423146-A699-4C76-A619-11C10ABDB631}" srcOrd="1" destOrd="0" presId="urn:microsoft.com/office/officeart/2005/8/layout/cycle2"/>
    <dgm:cxn modelId="{DB37589D-CFA2-4FAF-B64C-99EBD1923D14}" type="presOf" srcId="{723714B4-1B84-4810-A50C-8D89CEFF9EE2}" destId="{7D4FBBE2-ACE2-4013-8026-CA1DFAAD938B}" srcOrd="0" destOrd="0" presId="urn:microsoft.com/office/officeart/2005/8/layout/cycle2"/>
    <dgm:cxn modelId="{179B0570-3E88-45F3-AF9A-E5EB1D2A9806}" type="presOf" srcId="{8773CF7B-5CF0-407E-8386-BBD823FED311}" destId="{90770898-A951-47CC-BCC5-9930FA8E4B3E}" srcOrd="1" destOrd="0" presId="urn:microsoft.com/office/officeart/2005/8/layout/cycle2"/>
    <dgm:cxn modelId="{82AA7CDC-F414-4FD0-B68F-CDCAB8CE7F9E}" type="presOf" srcId="{14206862-6414-481E-AD63-C5CCA7231FE8}" destId="{C3AD11C3-8BFB-4387-A0C1-2F3D3CCC616B}" srcOrd="0" destOrd="0" presId="urn:microsoft.com/office/officeart/2005/8/layout/cycle2"/>
    <dgm:cxn modelId="{B4DB15E3-1ED0-4CB2-A651-60B2499378A9}" type="presOf" srcId="{3B3AFFAA-D4F3-40DE-B548-F111E928AC7A}" destId="{C7273CA4-AAD5-4A94-89E4-20DC0C8C76B2}" srcOrd="0" destOrd="0" presId="urn:microsoft.com/office/officeart/2005/8/layout/cycle2"/>
    <dgm:cxn modelId="{8B8C740B-7FF7-41D8-9BC5-D24055856465}" type="presOf" srcId="{45DBA026-4B70-4720-946C-B3D9E92CF502}" destId="{61E9051F-CBBF-42F7-8642-64BD42736EB3}" srcOrd="0" destOrd="0" presId="urn:microsoft.com/office/officeart/2005/8/layout/cycle2"/>
    <dgm:cxn modelId="{FDC433A5-D209-41FA-8CE4-6CC8FFF87BAD}" type="presOf" srcId="{8D1F1DAE-08E9-4216-BCBE-369147804BAE}" destId="{D7439991-A12B-4A60-8189-831DCB300202}" srcOrd="0" destOrd="0" presId="urn:microsoft.com/office/officeart/2005/8/layout/cycle2"/>
    <dgm:cxn modelId="{04EE158D-FA73-4ABD-B2A7-91B1CF1D6119}" srcId="{2EA363B4-7313-44CA-804E-B31E201A2B03}" destId="{8F19AF53-6798-4BA4-A661-627EE29F1518}" srcOrd="10" destOrd="0" parTransId="{F6453087-6410-4270-BFC8-45E2CA3DA8B4}" sibTransId="{D2E70174-65D1-429E-ACBC-F54A8B90DE9A}"/>
    <dgm:cxn modelId="{2A476C4F-5131-4FA3-98CF-32E9EC183EFB}" srcId="{2EA363B4-7313-44CA-804E-B31E201A2B03}" destId="{6B5D8A36-F486-48A8-A04B-5566CA875899}" srcOrd="8" destOrd="0" parTransId="{FD726F0B-C904-4ED5-8757-CDF93612EDC8}" sibTransId="{35DE8473-7759-41FA-A9E0-17B4B53FD1FA}"/>
    <dgm:cxn modelId="{C9E26EF6-6B55-4876-BF84-2362CA6E0BA7}" type="presOf" srcId="{723714B4-1B84-4810-A50C-8D89CEFF9EE2}" destId="{16A1CDE2-8549-4355-AEDD-6B213EB2DE9F}" srcOrd="1" destOrd="0" presId="urn:microsoft.com/office/officeart/2005/8/layout/cycle2"/>
    <dgm:cxn modelId="{6598166F-882A-4BA0-9814-CEB7070E4752}" type="presParOf" srcId="{F91891C1-89A6-48C4-9DF9-8AA8D323F4F4}" destId="{E3642CA5-277E-497B-8481-22C815BB4D72}" srcOrd="0" destOrd="0" presId="urn:microsoft.com/office/officeart/2005/8/layout/cycle2"/>
    <dgm:cxn modelId="{D7C1F7B7-5624-4B49-A67C-715B787AFEB0}" type="presParOf" srcId="{F91891C1-89A6-48C4-9DF9-8AA8D323F4F4}" destId="{EFBC13B6-5FBF-482A-B6F8-57229D7E1BE5}" srcOrd="1" destOrd="0" presId="urn:microsoft.com/office/officeart/2005/8/layout/cycle2"/>
    <dgm:cxn modelId="{D490257D-143D-4B98-84E2-6E6EBC2BBF19}" type="presParOf" srcId="{EFBC13B6-5FBF-482A-B6F8-57229D7E1BE5}" destId="{FBD6D7E2-B813-4AC6-BCEA-6C4287381039}" srcOrd="0" destOrd="0" presId="urn:microsoft.com/office/officeart/2005/8/layout/cycle2"/>
    <dgm:cxn modelId="{599334F0-0A44-43D5-B323-A81B52153508}" type="presParOf" srcId="{F91891C1-89A6-48C4-9DF9-8AA8D323F4F4}" destId="{F528D3C9-BA4F-4870-97B9-B94AFB415114}" srcOrd="2" destOrd="0" presId="urn:microsoft.com/office/officeart/2005/8/layout/cycle2"/>
    <dgm:cxn modelId="{72045346-6F39-4A0F-8930-79F74614BE48}" type="presParOf" srcId="{F91891C1-89A6-48C4-9DF9-8AA8D323F4F4}" destId="{FCC45B4E-26B4-40C4-B876-84D84777441D}" srcOrd="3" destOrd="0" presId="urn:microsoft.com/office/officeart/2005/8/layout/cycle2"/>
    <dgm:cxn modelId="{308FCE90-051F-44F1-B103-ACEA6481E94F}" type="presParOf" srcId="{FCC45B4E-26B4-40C4-B876-84D84777441D}" destId="{F4365047-E40B-4894-B2A6-855985FA7952}" srcOrd="0" destOrd="0" presId="urn:microsoft.com/office/officeart/2005/8/layout/cycle2"/>
    <dgm:cxn modelId="{DBB685A2-3C07-42E1-BA76-202F1FE49AE1}" type="presParOf" srcId="{F91891C1-89A6-48C4-9DF9-8AA8D323F4F4}" destId="{DAF81DA2-2E02-40D3-86DC-76DA1F080343}" srcOrd="4" destOrd="0" presId="urn:microsoft.com/office/officeart/2005/8/layout/cycle2"/>
    <dgm:cxn modelId="{3F5FA930-E0FD-4C57-BEC7-0AE5E105469F}" type="presParOf" srcId="{F91891C1-89A6-48C4-9DF9-8AA8D323F4F4}" destId="{8AA67959-8AF6-4F22-B440-3A0017D7C23E}" srcOrd="5" destOrd="0" presId="urn:microsoft.com/office/officeart/2005/8/layout/cycle2"/>
    <dgm:cxn modelId="{F58E169D-D163-4D85-AAE7-35FBDDEF45D6}" type="presParOf" srcId="{8AA67959-8AF6-4F22-B440-3A0017D7C23E}" destId="{706C0685-B721-483C-B926-4DBF04D766D9}" srcOrd="0" destOrd="0" presId="urn:microsoft.com/office/officeart/2005/8/layout/cycle2"/>
    <dgm:cxn modelId="{D0594998-3233-4155-A878-1E670F9477C3}" type="presParOf" srcId="{F91891C1-89A6-48C4-9DF9-8AA8D323F4F4}" destId="{AED7295F-9F84-4E78-B0D3-149FF17BD56A}" srcOrd="6" destOrd="0" presId="urn:microsoft.com/office/officeart/2005/8/layout/cycle2"/>
    <dgm:cxn modelId="{A1F1AF9C-9057-4B03-A700-AE43B2655D3B}" type="presParOf" srcId="{F91891C1-89A6-48C4-9DF9-8AA8D323F4F4}" destId="{DB1C327B-6505-4798-A98E-80CA9FA623A5}" srcOrd="7" destOrd="0" presId="urn:microsoft.com/office/officeart/2005/8/layout/cycle2"/>
    <dgm:cxn modelId="{7748349E-B831-41C9-8464-AEF1B81C7A9C}" type="presParOf" srcId="{DB1C327B-6505-4798-A98E-80CA9FA623A5}" destId="{EC423146-A699-4C76-A619-11C10ABDB631}" srcOrd="0" destOrd="0" presId="urn:microsoft.com/office/officeart/2005/8/layout/cycle2"/>
    <dgm:cxn modelId="{0A066A59-70AC-406E-8E5A-E324A1CC0A0E}" type="presParOf" srcId="{F91891C1-89A6-48C4-9DF9-8AA8D323F4F4}" destId="{4EB057B6-7A62-4202-B209-D09004DBB09D}" srcOrd="8" destOrd="0" presId="urn:microsoft.com/office/officeart/2005/8/layout/cycle2"/>
    <dgm:cxn modelId="{01D62BD5-9EA1-4D76-B8DB-DD41E8A1CC76}" type="presParOf" srcId="{F91891C1-89A6-48C4-9DF9-8AA8D323F4F4}" destId="{7D4FBBE2-ACE2-4013-8026-CA1DFAAD938B}" srcOrd="9" destOrd="0" presId="urn:microsoft.com/office/officeart/2005/8/layout/cycle2"/>
    <dgm:cxn modelId="{112C69C8-3F7F-49CD-9D5F-1666C44552E0}" type="presParOf" srcId="{7D4FBBE2-ACE2-4013-8026-CA1DFAAD938B}" destId="{16A1CDE2-8549-4355-AEDD-6B213EB2DE9F}" srcOrd="0" destOrd="0" presId="urn:microsoft.com/office/officeart/2005/8/layout/cycle2"/>
    <dgm:cxn modelId="{DA1079F1-1D50-41B0-98DE-769CA9523940}" type="presParOf" srcId="{F91891C1-89A6-48C4-9DF9-8AA8D323F4F4}" destId="{8E18C89C-97F2-4D23-820E-92E154B84F05}" srcOrd="10" destOrd="0" presId="urn:microsoft.com/office/officeart/2005/8/layout/cycle2"/>
    <dgm:cxn modelId="{8E2A1F07-9264-4994-B132-537FC4EC4C4E}" type="presParOf" srcId="{F91891C1-89A6-48C4-9DF9-8AA8D323F4F4}" destId="{C7273CA4-AAD5-4A94-89E4-20DC0C8C76B2}" srcOrd="11" destOrd="0" presId="urn:microsoft.com/office/officeart/2005/8/layout/cycle2"/>
    <dgm:cxn modelId="{2F80DA81-0817-417B-87F1-FEBB8BD07D4A}" type="presParOf" srcId="{C7273CA4-AAD5-4A94-89E4-20DC0C8C76B2}" destId="{978EF48C-37A9-472F-81AB-D9058A7E00FB}" srcOrd="0" destOrd="0" presId="urn:microsoft.com/office/officeart/2005/8/layout/cycle2"/>
    <dgm:cxn modelId="{4DC9E359-BCDF-4399-84BD-A45C1711CDC4}" type="presParOf" srcId="{F91891C1-89A6-48C4-9DF9-8AA8D323F4F4}" destId="{C3AD11C3-8BFB-4387-A0C1-2F3D3CCC616B}" srcOrd="12" destOrd="0" presId="urn:microsoft.com/office/officeart/2005/8/layout/cycle2"/>
    <dgm:cxn modelId="{190BF979-F6F0-4534-BFDA-68F069C3674B}" type="presParOf" srcId="{F91891C1-89A6-48C4-9DF9-8AA8D323F4F4}" destId="{D7439991-A12B-4A60-8189-831DCB300202}" srcOrd="13" destOrd="0" presId="urn:microsoft.com/office/officeart/2005/8/layout/cycle2"/>
    <dgm:cxn modelId="{E06C009E-7467-4308-A435-B77661D5D703}" type="presParOf" srcId="{D7439991-A12B-4A60-8189-831DCB300202}" destId="{72EBB532-42B2-4513-B34D-C2499D8D8963}" srcOrd="0" destOrd="0" presId="urn:microsoft.com/office/officeart/2005/8/layout/cycle2"/>
    <dgm:cxn modelId="{9C82BC06-730E-4749-9B13-4CC78AE19EA8}" type="presParOf" srcId="{F91891C1-89A6-48C4-9DF9-8AA8D323F4F4}" destId="{D29CA1B9-85FD-4CED-91FF-914373A484F0}" srcOrd="14" destOrd="0" presId="urn:microsoft.com/office/officeart/2005/8/layout/cycle2"/>
    <dgm:cxn modelId="{12E7BEAD-9187-4FB3-9433-4FD8CAA2DF8D}" type="presParOf" srcId="{F91891C1-89A6-48C4-9DF9-8AA8D323F4F4}" destId="{C52228BB-F632-431D-A130-C7FC320C93A5}" srcOrd="15" destOrd="0" presId="urn:microsoft.com/office/officeart/2005/8/layout/cycle2"/>
    <dgm:cxn modelId="{A71111CC-3F3E-418B-9F99-E2B09332A5A6}" type="presParOf" srcId="{C52228BB-F632-431D-A130-C7FC320C93A5}" destId="{90770898-A951-47CC-BCC5-9930FA8E4B3E}" srcOrd="0" destOrd="0" presId="urn:microsoft.com/office/officeart/2005/8/layout/cycle2"/>
    <dgm:cxn modelId="{AF9466D7-0D89-419B-9BA8-C3EF2D603BF5}" type="presParOf" srcId="{F91891C1-89A6-48C4-9DF9-8AA8D323F4F4}" destId="{E138FAA3-6C08-4D3D-AC53-8151BD003A06}" srcOrd="16" destOrd="0" presId="urn:microsoft.com/office/officeart/2005/8/layout/cycle2"/>
    <dgm:cxn modelId="{AEF0BC7D-A1EF-42B0-B183-7AC4DFE315E3}" type="presParOf" srcId="{F91891C1-89A6-48C4-9DF9-8AA8D323F4F4}" destId="{96A5D267-DC33-41BC-BE79-4A844A709BB3}" srcOrd="17" destOrd="0" presId="urn:microsoft.com/office/officeart/2005/8/layout/cycle2"/>
    <dgm:cxn modelId="{086E2266-2E0B-4E0B-B019-F0782E9C586D}" type="presParOf" srcId="{96A5D267-DC33-41BC-BE79-4A844A709BB3}" destId="{F9C3EBC9-8CEA-4725-BE58-BE8C4629E75C}" srcOrd="0" destOrd="0" presId="urn:microsoft.com/office/officeart/2005/8/layout/cycle2"/>
    <dgm:cxn modelId="{957F6B75-A7B2-4792-BF2F-3FD5A0491B2A}" type="presParOf" srcId="{F91891C1-89A6-48C4-9DF9-8AA8D323F4F4}" destId="{5CDCBA70-81A4-4528-B4C3-DEB8E3FBF93A}" srcOrd="18" destOrd="0" presId="urn:microsoft.com/office/officeart/2005/8/layout/cycle2"/>
    <dgm:cxn modelId="{8EE62A84-EEE7-438E-964B-42F092E50910}" type="presParOf" srcId="{F91891C1-89A6-48C4-9DF9-8AA8D323F4F4}" destId="{61E9051F-CBBF-42F7-8642-64BD42736EB3}" srcOrd="19" destOrd="0" presId="urn:microsoft.com/office/officeart/2005/8/layout/cycle2"/>
    <dgm:cxn modelId="{F2C3CD4B-5BE3-41C6-956D-4773F330EE89}" type="presParOf" srcId="{61E9051F-CBBF-42F7-8642-64BD42736EB3}" destId="{F1CBF1F8-E59C-45A7-BC0C-7951DC0C6772}" srcOrd="0" destOrd="0" presId="urn:microsoft.com/office/officeart/2005/8/layout/cycle2"/>
    <dgm:cxn modelId="{1DB4F61A-30E6-45F3-AFD2-672F90247DA4}" type="presParOf" srcId="{F91891C1-89A6-48C4-9DF9-8AA8D323F4F4}" destId="{D08827BB-B7A3-4CF2-9D4F-18C75B22B69B}" srcOrd="20" destOrd="0" presId="urn:microsoft.com/office/officeart/2005/8/layout/cycle2"/>
    <dgm:cxn modelId="{8C329B2E-6B92-4DC3-9476-69B630DB4F69}" type="presParOf" srcId="{F91891C1-89A6-48C4-9DF9-8AA8D323F4F4}" destId="{F94937D5-A14D-4C3F-B884-C1A10D584C5B}" srcOrd="21" destOrd="0" presId="urn:microsoft.com/office/officeart/2005/8/layout/cycle2"/>
    <dgm:cxn modelId="{323ED5EA-1973-4CBA-933B-6B0448618078}" type="presParOf" srcId="{F94937D5-A14D-4C3F-B884-C1A10D584C5B}" destId="{C16E3D12-81B7-4B11-849B-FE3749310621}" srcOrd="0" destOrd="0" presId="urn:microsoft.com/office/officeart/2005/8/layout/cycle2"/>
    <dgm:cxn modelId="{D05F7690-0785-499E-BA27-5E4B17CE546D}" type="presParOf" srcId="{F91891C1-89A6-48C4-9DF9-8AA8D323F4F4}" destId="{6444FDD2-D4CA-4614-9E26-723AAB25FBE4}" srcOrd="22" destOrd="0" presId="urn:microsoft.com/office/officeart/2005/8/layout/cycle2"/>
    <dgm:cxn modelId="{FDD5A607-11CE-4B88-B8F2-CC0D89EC760B}" type="presParOf" srcId="{F91891C1-89A6-48C4-9DF9-8AA8D323F4F4}" destId="{100AD7AD-9FF0-4010-801E-9B07B45DE252}" srcOrd="23" destOrd="0" presId="urn:microsoft.com/office/officeart/2005/8/layout/cycle2"/>
    <dgm:cxn modelId="{E786ACBA-4C19-4489-9A50-FD595463B1E7}" type="presParOf" srcId="{100AD7AD-9FF0-4010-801E-9B07B45DE252}" destId="{A82DD14D-1FCC-4F74-A638-2BC0D08AC03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42CA5-277E-497B-8481-22C815BB4D72}">
      <dsp:nvSpPr>
        <dsp:cNvPr id="0" name=""/>
        <dsp:cNvSpPr/>
      </dsp:nvSpPr>
      <dsp:spPr>
        <a:xfrm>
          <a:off x="3548824" y="2076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14/12</a:t>
          </a:r>
        </a:p>
      </dsp:txBody>
      <dsp:txXfrm>
        <a:off x="3646244" y="99496"/>
        <a:ext cx="470386" cy="470386"/>
      </dsp:txXfrm>
    </dsp:sp>
    <dsp:sp modelId="{EFBC13B6-5FBF-482A-B6F8-57229D7E1BE5}">
      <dsp:nvSpPr>
        <dsp:cNvPr id="0" name=""/>
        <dsp:cNvSpPr/>
      </dsp:nvSpPr>
      <dsp:spPr>
        <a:xfrm rot="900000">
          <a:off x="4270460" y="350311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>
        <a:off x="4271362" y="388364"/>
        <a:ext cx="123517" cy="134708"/>
      </dsp:txXfrm>
    </dsp:sp>
    <dsp:sp modelId="{F528D3C9-BA4F-4870-97B9-B94AFB415114}">
      <dsp:nvSpPr>
        <dsp:cNvPr id="0" name=""/>
        <dsp:cNvSpPr/>
      </dsp:nvSpPr>
      <dsp:spPr>
        <a:xfrm>
          <a:off x="4512970" y="260418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18/1</a:t>
          </a:r>
        </a:p>
      </dsp:txBody>
      <dsp:txXfrm>
        <a:off x="4610390" y="357838"/>
        <a:ext cx="470386" cy="470386"/>
      </dsp:txXfrm>
    </dsp:sp>
    <dsp:sp modelId="{FCC45B4E-26B4-40C4-B876-84D84777441D}">
      <dsp:nvSpPr>
        <dsp:cNvPr id="0" name=""/>
        <dsp:cNvSpPr/>
      </dsp:nvSpPr>
      <dsp:spPr>
        <a:xfrm rot="2700000">
          <a:off x="5106727" y="830145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>
        <a:off x="5114479" y="856332"/>
        <a:ext cx="123517" cy="134708"/>
      </dsp:txXfrm>
    </dsp:sp>
    <dsp:sp modelId="{DAF81DA2-2E02-40D3-86DC-76DA1F080343}">
      <dsp:nvSpPr>
        <dsp:cNvPr id="0" name=""/>
        <dsp:cNvSpPr/>
      </dsp:nvSpPr>
      <dsp:spPr>
        <a:xfrm>
          <a:off x="5218773" y="966222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21/2</a:t>
          </a:r>
        </a:p>
      </dsp:txBody>
      <dsp:txXfrm>
        <a:off x="5316193" y="1063642"/>
        <a:ext cx="470386" cy="470386"/>
      </dsp:txXfrm>
    </dsp:sp>
    <dsp:sp modelId="{8AA67959-8AF6-4F22-B440-3A0017D7C23E}">
      <dsp:nvSpPr>
        <dsp:cNvPr id="0" name=""/>
        <dsp:cNvSpPr/>
      </dsp:nvSpPr>
      <dsp:spPr>
        <a:xfrm rot="4500000">
          <a:off x="5591039" y="1663827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>
        <a:off x="5610657" y="1683164"/>
        <a:ext cx="123517" cy="134708"/>
      </dsp:txXfrm>
    </dsp:sp>
    <dsp:sp modelId="{AED7295F-9F84-4E78-B0D3-149FF17BD56A}">
      <dsp:nvSpPr>
        <dsp:cNvPr id="0" name=""/>
        <dsp:cNvSpPr/>
      </dsp:nvSpPr>
      <dsp:spPr>
        <a:xfrm>
          <a:off x="5477116" y="1930368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21/3</a:t>
          </a:r>
        </a:p>
      </dsp:txBody>
      <dsp:txXfrm>
        <a:off x="5574536" y="2027788"/>
        <a:ext cx="470386" cy="470386"/>
      </dsp:txXfrm>
    </dsp:sp>
    <dsp:sp modelId="{DB1C327B-6505-4798-A98E-80CA9FA623A5}">
      <dsp:nvSpPr>
        <dsp:cNvPr id="0" name=""/>
        <dsp:cNvSpPr/>
      </dsp:nvSpPr>
      <dsp:spPr>
        <a:xfrm rot="6300000">
          <a:off x="5593624" y="2627973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 rot="10800000">
        <a:off x="5626942" y="2647310"/>
        <a:ext cx="123517" cy="134708"/>
      </dsp:txXfrm>
    </dsp:sp>
    <dsp:sp modelId="{4EB057B6-7A62-4202-B209-D09004DBB09D}">
      <dsp:nvSpPr>
        <dsp:cNvPr id="0" name=""/>
        <dsp:cNvSpPr/>
      </dsp:nvSpPr>
      <dsp:spPr>
        <a:xfrm>
          <a:off x="5218773" y="2894514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/>
            <a:t>26/4</a:t>
          </a:r>
          <a:endParaRPr lang="sv-SE" sz="1400" kern="1200" dirty="0"/>
        </a:p>
      </dsp:txBody>
      <dsp:txXfrm>
        <a:off x="5316193" y="2991934"/>
        <a:ext cx="470386" cy="470386"/>
      </dsp:txXfrm>
    </dsp:sp>
    <dsp:sp modelId="{7D4FBBE2-ACE2-4013-8026-CA1DFAAD938B}">
      <dsp:nvSpPr>
        <dsp:cNvPr id="0" name=""/>
        <dsp:cNvSpPr/>
      </dsp:nvSpPr>
      <dsp:spPr>
        <a:xfrm rot="8100000">
          <a:off x="5113790" y="3464241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 rot="10800000">
        <a:off x="5158974" y="3490428"/>
        <a:ext cx="123517" cy="134708"/>
      </dsp:txXfrm>
    </dsp:sp>
    <dsp:sp modelId="{8E18C89C-97F2-4D23-820E-92E154B84F05}">
      <dsp:nvSpPr>
        <dsp:cNvPr id="0" name=""/>
        <dsp:cNvSpPr/>
      </dsp:nvSpPr>
      <dsp:spPr>
        <a:xfrm>
          <a:off x="4512970" y="3600317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18/5</a:t>
          </a:r>
        </a:p>
      </dsp:txBody>
      <dsp:txXfrm>
        <a:off x="4610390" y="3697737"/>
        <a:ext cx="470386" cy="470386"/>
      </dsp:txXfrm>
    </dsp:sp>
    <dsp:sp modelId="{C7273CA4-AAD5-4A94-89E4-20DC0C8C76B2}">
      <dsp:nvSpPr>
        <dsp:cNvPr id="0" name=""/>
        <dsp:cNvSpPr/>
      </dsp:nvSpPr>
      <dsp:spPr>
        <a:xfrm rot="9900000">
          <a:off x="4280107" y="3948552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 rot="10800000">
        <a:off x="4332141" y="3986605"/>
        <a:ext cx="123517" cy="134708"/>
      </dsp:txXfrm>
    </dsp:sp>
    <dsp:sp modelId="{C3AD11C3-8BFB-4387-A0C1-2F3D3CCC616B}">
      <dsp:nvSpPr>
        <dsp:cNvPr id="0" name=""/>
        <dsp:cNvSpPr/>
      </dsp:nvSpPr>
      <dsp:spPr>
        <a:xfrm>
          <a:off x="3548824" y="3858660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(Jun)</a:t>
          </a:r>
        </a:p>
      </dsp:txBody>
      <dsp:txXfrm>
        <a:off x="3646244" y="3956080"/>
        <a:ext cx="470386" cy="470386"/>
      </dsp:txXfrm>
    </dsp:sp>
    <dsp:sp modelId="{D7439991-A12B-4A60-8189-831DCB300202}">
      <dsp:nvSpPr>
        <dsp:cNvPr id="0" name=""/>
        <dsp:cNvSpPr/>
      </dsp:nvSpPr>
      <dsp:spPr>
        <a:xfrm rot="11700000">
          <a:off x="3315961" y="3951137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 rot="10800000">
        <a:off x="3367995" y="4002890"/>
        <a:ext cx="123517" cy="134708"/>
      </dsp:txXfrm>
    </dsp:sp>
    <dsp:sp modelId="{D29CA1B9-85FD-4CED-91FF-914373A484F0}">
      <dsp:nvSpPr>
        <dsp:cNvPr id="0" name=""/>
        <dsp:cNvSpPr/>
      </dsp:nvSpPr>
      <dsp:spPr>
        <a:xfrm>
          <a:off x="2584678" y="3600317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(Jul)</a:t>
          </a:r>
        </a:p>
      </dsp:txBody>
      <dsp:txXfrm>
        <a:off x="2682098" y="3697737"/>
        <a:ext cx="470386" cy="470386"/>
      </dsp:txXfrm>
    </dsp:sp>
    <dsp:sp modelId="{C52228BB-F632-431D-A130-C7FC320C93A5}">
      <dsp:nvSpPr>
        <dsp:cNvPr id="0" name=""/>
        <dsp:cNvSpPr/>
      </dsp:nvSpPr>
      <dsp:spPr>
        <a:xfrm rot="13500000">
          <a:off x="2479694" y="3471303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 rot="10800000">
        <a:off x="2524878" y="3534922"/>
        <a:ext cx="123517" cy="134708"/>
      </dsp:txXfrm>
    </dsp:sp>
    <dsp:sp modelId="{E138FAA3-6C08-4D3D-AC53-8151BD003A06}">
      <dsp:nvSpPr>
        <dsp:cNvPr id="0" name=""/>
        <dsp:cNvSpPr/>
      </dsp:nvSpPr>
      <dsp:spPr>
        <a:xfrm>
          <a:off x="1878874" y="2894514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(Aug)</a:t>
          </a:r>
        </a:p>
      </dsp:txBody>
      <dsp:txXfrm>
        <a:off x="1976294" y="2991934"/>
        <a:ext cx="470386" cy="470386"/>
      </dsp:txXfrm>
    </dsp:sp>
    <dsp:sp modelId="{96A5D267-DC33-41BC-BE79-4A844A709BB3}">
      <dsp:nvSpPr>
        <dsp:cNvPr id="0" name=""/>
        <dsp:cNvSpPr/>
      </dsp:nvSpPr>
      <dsp:spPr>
        <a:xfrm rot="15300000">
          <a:off x="1995382" y="2637621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 rot="10800000">
        <a:off x="2028700" y="2708090"/>
        <a:ext cx="123517" cy="134708"/>
      </dsp:txXfrm>
    </dsp:sp>
    <dsp:sp modelId="{5CDCBA70-81A4-4528-B4C3-DEB8E3FBF93A}">
      <dsp:nvSpPr>
        <dsp:cNvPr id="0" name=""/>
        <dsp:cNvSpPr/>
      </dsp:nvSpPr>
      <dsp:spPr>
        <a:xfrm>
          <a:off x="1620532" y="1930368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13/9</a:t>
          </a:r>
        </a:p>
      </dsp:txBody>
      <dsp:txXfrm>
        <a:off x="1717952" y="2027788"/>
        <a:ext cx="470386" cy="470386"/>
      </dsp:txXfrm>
    </dsp:sp>
    <dsp:sp modelId="{61E9051F-CBBF-42F7-8642-64BD42736EB3}">
      <dsp:nvSpPr>
        <dsp:cNvPr id="0" name=""/>
        <dsp:cNvSpPr/>
      </dsp:nvSpPr>
      <dsp:spPr>
        <a:xfrm rot="17100000">
          <a:off x="1992797" y="1673475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>
        <a:off x="2012415" y="1743944"/>
        <a:ext cx="123517" cy="134708"/>
      </dsp:txXfrm>
    </dsp:sp>
    <dsp:sp modelId="{D08827BB-B7A3-4CF2-9D4F-18C75B22B69B}">
      <dsp:nvSpPr>
        <dsp:cNvPr id="0" name=""/>
        <dsp:cNvSpPr/>
      </dsp:nvSpPr>
      <dsp:spPr>
        <a:xfrm>
          <a:off x="1878874" y="966222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18/10</a:t>
          </a:r>
        </a:p>
      </dsp:txBody>
      <dsp:txXfrm>
        <a:off x="1976294" y="1063642"/>
        <a:ext cx="470386" cy="470386"/>
      </dsp:txXfrm>
    </dsp:sp>
    <dsp:sp modelId="{F94937D5-A14D-4C3F-B884-C1A10D584C5B}">
      <dsp:nvSpPr>
        <dsp:cNvPr id="0" name=""/>
        <dsp:cNvSpPr/>
      </dsp:nvSpPr>
      <dsp:spPr>
        <a:xfrm rot="18900000">
          <a:off x="2472631" y="837207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>
        <a:off x="2480383" y="900826"/>
        <a:ext cx="123517" cy="134708"/>
      </dsp:txXfrm>
    </dsp:sp>
    <dsp:sp modelId="{6444FDD2-D4CA-4614-9E26-723AAB25FBE4}">
      <dsp:nvSpPr>
        <dsp:cNvPr id="0" name=""/>
        <dsp:cNvSpPr/>
      </dsp:nvSpPr>
      <dsp:spPr>
        <a:xfrm>
          <a:off x="2584678" y="260418"/>
          <a:ext cx="665226" cy="665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21/11</a:t>
          </a:r>
        </a:p>
      </dsp:txBody>
      <dsp:txXfrm>
        <a:off x="2682098" y="357838"/>
        <a:ext cx="470386" cy="470386"/>
      </dsp:txXfrm>
    </dsp:sp>
    <dsp:sp modelId="{100AD7AD-9FF0-4010-801E-9B07B45DE252}">
      <dsp:nvSpPr>
        <dsp:cNvPr id="0" name=""/>
        <dsp:cNvSpPr/>
      </dsp:nvSpPr>
      <dsp:spPr>
        <a:xfrm rot="20700000">
          <a:off x="3306314" y="352896"/>
          <a:ext cx="176453" cy="224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900" kern="1200"/>
        </a:p>
      </dsp:txBody>
      <dsp:txXfrm>
        <a:off x="3307216" y="404649"/>
        <a:ext cx="123517" cy="134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8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Gron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9" name="Bildobjekt 8" descr="Li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2017-01-18</a:t>
            </a:fld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Bildobjekt 12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sv-SE" noProof="0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pic>
        <p:nvPicPr>
          <p:cNvPr id="12" name="Bildobjekt 11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13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pic>
        <p:nvPicPr>
          <p:cNvPr id="12" name="Bildobjekt 11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Gron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1" name="Bildobjekt 10" descr="Li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2017-01-18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2017-01-18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6" r:id="rId5"/>
    <p:sldLayoutId id="2147483655" r:id="rId6"/>
    <p:sldLayoutId id="2147483675" r:id="rId7"/>
    <p:sldLayoutId id="2147483649" r:id="rId8"/>
    <p:sldLayoutId id="2147483654" r:id="rId9"/>
    <p:sldLayoutId id="2147483677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6964" y="1916832"/>
            <a:ext cx="7690072" cy="1143000"/>
          </a:xfrm>
        </p:spPr>
        <p:txBody>
          <a:bodyPr/>
          <a:lstStyle/>
          <a:p>
            <a:r>
              <a:rPr lang="sv-SE" dirty="0"/>
              <a:t>Årsklocka BRÅ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341784"/>
            <a:ext cx="7762080" cy="1143000"/>
          </a:xfrm>
        </p:spPr>
        <p:txBody>
          <a:bodyPr/>
          <a:lstStyle/>
          <a:p>
            <a:r>
              <a:rPr lang="sv-SE" dirty="0"/>
              <a:t>Årsklocka 2017</a:t>
            </a:r>
            <a:br>
              <a:rPr lang="sv-SE" dirty="0"/>
            </a:br>
            <a:r>
              <a:rPr lang="sv-SE" dirty="0"/>
              <a:t>BRÅ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219070"/>
              </p:ext>
            </p:extLst>
          </p:nvPr>
        </p:nvGraphicFramePr>
        <p:xfrm>
          <a:off x="1130300" y="1600200"/>
          <a:ext cx="77628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75856" y="3241576"/>
            <a:ext cx="33843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Sammanträde varje månad utom jun – aug</a:t>
            </a:r>
          </a:p>
          <a:p>
            <a:pPr algn="ctr"/>
            <a:r>
              <a:rPr lang="sv-SE" sz="1400" kern="0" dirty="0">
                <a:latin typeface="Gill Sans MT"/>
              </a:rPr>
              <a:t>Stående dagordning</a:t>
            </a:r>
          </a:p>
          <a:p>
            <a:pPr marL="342900" indent="-342900" algn="ctr">
              <a:buAutoNum type="arabicPeriod"/>
            </a:pPr>
            <a:r>
              <a:rPr lang="sv-SE" sz="1400" kern="0" dirty="0">
                <a:latin typeface="Gill Sans MT"/>
              </a:rPr>
              <a:t>Tema: Ett av sex fokusområden</a:t>
            </a:r>
          </a:p>
          <a:p>
            <a:pPr marL="342900" indent="-342900" algn="ctr">
              <a:buAutoNum type="arabicPeriod"/>
            </a:pPr>
            <a:r>
              <a:rPr lang="sv-SE" sz="1400" kern="0" dirty="0">
                <a:latin typeface="Gill Sans MT"/>
              </a:rPr>
              <a:t>Aktuell information</a:t>
            </a:r>
          </a:p>
          <a:p>
            <a:pPr marL="342900" indent="-342900" algn="ctr">
              <a:buAutoNum type="arabicPeriod"/>
            </a:pPr>
            <a:r>
              <a:rPr lang="sv-SE" sz="1400" kern="0" dirty="0">
                <a:latin typeface="Gill Sans MT"/>
              </a:rPr>
              <a:t>Tillkommande frågor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6876256" y="3645024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Möte med</a:t>
            </a:r>
          </a:p>
          <a:p>
            <a:pPr algn="ctr"/>
            <a:r>
              <a:rPr lang="sv-SE" sz="1400" kern="0" dirty="0">
                <a:latin typeface="Gill Sans MT"/>
              </a:rPr>
              <a:t>Arbetsgrupp Fi/Sa</a:t>
            </a:r>
          </a:p>
          <a:p>
            <a:pPr algn="ctr"/>
            <a:r>
              <a:rPr lang="sv-SE" sz="1400" kern="0" dirty="0">
                <a:latin typeface="Gill Sans MT"/>
              </a:rPr>
              <a:t>Tema inbrott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6588224" y="4633972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Möte med </a:t>
            </a:r>
          </a:p>
          <a:p>
            <a:pPr algn="ctr"/>
            <a:r>
              <a:rPr lang="sv-SE" sz="1400" kern="0" dirty="0">
                <a:latin typeface="Gill Sans MT"/>
              </a:rPr>
              <a:t>Arbetsgrupp Boo</a:t>
            </a:r>
          </a:p>
          <a:p>
            <a:pPr algn="ctr"/>
            <a:r>
              <a:rPr lang="sv-SE" sz="1400" kern="0" dirty="0">
                <a:latin typeface="Gill Sans MT"/>
              </a:rPr>
              <a:t>Tema livsmiljön</a:t>
            </a:r>
          </a:p>
          <a:p>
            <a:pPr algn="ctr"/>
            <a:endParaRPr lang="sv-SE" sz="1400" kern="0" dirty="0">
              <a:latin typeface="Gill Sans MT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842963" y="252917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Möte med</a:t>
            </a:r>
          </a:p>
          <a:p>
            <a:pPr algn="ctr"/>
            <a:r>
              <a:rPr lang="sv-SE" sz="1400" kern="0" dirty="0">
                <a:latin typeface="Gill Sans MT"/>
              </a:rPr>
              <a:t>Arbetsgrupp Boo</a:t>
            </a:r>
          </a:p>
          <a:p>
            <a:pPr algn="ctr"/>
            <a:r>
              <a:rPr lang="sv-SE" sz="1400" kern="0" dirty="0">
                <a:latin typeface="Gill Sans MT"/>
              </a:rPr>
              <a:t>Tema ungdomar narkotika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1547664" y="1628800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Resultat av medborgardialoger</a:t>
            </a:r>
          </a:p>
          <a:p>
            <a:pPr algn="ctr"/>
            <a:r>
              <a:rPr lang="sv-SE" sz="1400" kern="0" dirty="0">
                <a:latin typeface="Gill Sans MT"/>
              </a:rPr>
              <a:t>Redovisning problembilder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6588224" y="2618328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Bokslut</a:t>
            </a:r>
          </a:p>
          <a:p>
            <a:pPr algn="ctr"/>
            <a:r>
              <a:rPr lang="sv-SE" sz="1400" kern="0" dirty="0">
                <a:latin typeface="Gill Sans MT"/>
              </a:rPr>
              <a:t>Tema trafik</a:t>
            </a:r>
          </a:p>
          <a:p>
            <a:pPr algn="ctr"/>
            <a:endParaRPr lang="sv-SE" sz="1400" kern="0" dirty="0">
              <a:latin typeface="Gill Sans MT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6156176" y="153820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Fokusområden beslut</a:t>
            </a:r>
          </a:p>
          <a:p>
            <a:pPr algn="ctr"/>
            <a:r>
              <a:rPr lang="sv-SE" sz="1400" kern="0" dirty="0">
                <a:latin typeface="Gill Sans MT"/>
              </a:rPr>
              <a:t>Statistik brott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3203848" y="1268760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Fokusområden 2018 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6300192" y="551723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1400" kern="0" dirty="0">
              <a:latin typeface="Gill Sans MT"/>
            </a:endParaRPr>
          </a:p>
          <a:p>
            <a:pPr algn="ctr"/>
            <a:r>
              <a:rPr lang="sv-SE" sz="1400" kern="0" dirty="0">
                <a:latin typeface="Gill Sans MT"/>
              </a:rPr>
              <a:t>Tema ungdomar i riskzon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539552" y="3645024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kern="0" dirty="0">
                <a:latin typeface="Gill Sans MT"/>
              </a:rPr>
              <a:t>Möte med</a:t>
            </a:r>
          </a:p>
          <a:p>
            <a:pPr algn="ctr"/>
            <a:r>
              <a:rPr lang="sv-SE" sz="1400" kern="0" dirty="0">
                <a:latin typeface="Gill Sans MT"/>
              </a:rPr>
              <a:t>Arbetsgrupp Fi/Sa</a:t>
            </a:r>
          </a:p>
          <a:p>
            <a:pPr algn="ctr"/>
            <a:r>
              <a:rPr lang="sv-SE" sz="1400" kern="0" dirty="0">
                <a:latin typeface="Gill Sans MT"/>
              </a:rPr>
              <a:t>Tema brottsoffer</a:t>
            </a:r>
          </a:p>
        </p:txBody>
      </p:sp>
    </p:spTree>
    <p:extLst>
      <p:ext uri="{BB962C8B-B14F-4D97-AF65-F5344CB8AC3E}">
        <p14:creationId xmlns:p14="http://schemas.microsoft.com/office/powerpoint/2010/main" val="213375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lila kvarnhjul och grön logotyp</Template>
  <TotalTime>14557</TotalTime>
  <Words>85</Words>
  <Application>Microsoft Office PowerPoint</Application>
  <PresentationFormat>Bildspel på skärmen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Gill Sans MT</vt:lpstr>
      <vt:lpstr>Office-tema</vt:lpstr>
      <vt:lpstr>Årsklocka BRÅ 2017</vt:lpstr>
      <vt:lpstr>Årsklocka 2017 BRÅ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Bohman Mats</dc:creator>
  <cp:lastModifiedBy>Bohman Mats</cp:lastModifiedBy>
  <cp:revision>61</cp:revision>
  <dcterms:created xsi:type="dcterms:W3CDTF">2016-04-04T16:50:01Z</dcterms:created>
  <dcterms:modified xsi:type="dcterms:W3CDTF">2017-01-18T13:39:14Z</dcterms:modified>
</cp:coreProperties>
</file>