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58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3/4/2014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pic>
        <p:nvPicPr>
          <p:cNvPr id="11" name="Bildobjekt 10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2014-03-04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2014-03-04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  <p:pic>
        <p:nvPicPr>
          <p:cNvPr id="13" name="Bildobjekt 12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674000" cy="697274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2014-03-04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2014-03-04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Valfrihet inom biståndsbedömning</a:t>
            </a:r>
            <a:br>
              <a:rPr lang="sv-SE" dirty="0" smtClean="0"/>
            </a:b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7762080" cy="1143000"/>
          </a:xfrm>
        </p:spPr>
        <p:txBody>
          <a:bodyPr/>
          <a:lstStyle/>
          <a:p>
            <a:r>
              <a:rPr lang="sv-SE" dirty="0" smtClean="0"/>
              <a:t>Juridiska aspekter - frågeställningar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mtClean="0"/>
              <a:t>Är det möjligt att bevilja kunden en ”timbank” per månad, som kan användas på det sätt kunden önskar? </a:t>
            </a:r>
          </a:p>
          <a:p>
            <a:pPr>
              <a:buNone/>
            </a:pPr>
            <a:r>
              <a:rPr smtClean="0"/>
              <a:t>Svar: Nja</a:t>
            </a:r>
            <a:r>
              <a:rPr lang="sv-SE" dirty="0" smtClean="0"/>
              <a:t>…</a:t>
            </a:r>
            <a:endParaRPr smtClean="0"/>
          </a:p>
          <a:p>
            <a:pPr>
              <a:buNone/>
            </a:pPr>
            <a:endParaRPr smtClean="0"/>
          </a:p>
          <a:p>
            <a:r>
              <a:rPr smtClean="0"/>
              <a:t>Vilka typer av insatser är det i så fall möjligt att bevilja inom dessa ramar?</a:t>
            </a:r>
          </a:p>
          <a:p>
            <a:pPr>
              <a:buNone/>
            </a:pPr>
            <a:r>
              <a:rPr smtClean="0"/>
              <a:t>Svar: Alla under rätt förutsättningar..</a:t>
            </a:r>
          </a:p>
          <a:p>
            <a:pPr>
              <a:buNone/>
            </a:pPr>
            <a:endParaRPr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1472" y="1357298"/>
            <a:ext cx="8321008" cy="4768865"/>
          </a:xfrm>
        </p:spPr>
        <p:txBody>
          <a:bodyPr/>
          <a:lstStyle/>
          <a:p>
            <a:r>
              <a:rPr smtClean="0"/>
              <a:t>Beslut om hemtjänst är ett gynnande beslut. Kunden ska få ett beslut, som det är möjligt att överklaga och verkställa. Det innebär att det måste ske en individuell behovsbedömning i vanlig ordning. </a:t>
            </a:r>
          </a:p>
          <a:p>
            <a:r>
              <a:rPr smtClean="0"/>
              <a:t>Av beslutet ska det framgå tydligt </a:t>
            </a:r>
            <a:r>
              <a:rPr i="1" smtClean="0"/>
              <a:t>vilka insatser </a:t>
            </a:r>
            <a:r>
              <a:rPr smtClean="0"/>
              <a:t>som beviljas och </a:t>
            </a:r>
            <a:r>
              <a:rPr i="1" smtClean="0"/>
              <a:t>omfattningen av insatserna i totalt antal timmar.</a:t>
            </a:r>
          </a:p>
          <a:p>
            <a:pPr>
              <a:buNone/>
            </a:pPr>
            <a:endParaRPr smtClean="0"/>
          </a:p>
          <a:p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1000100" y="214290"/>
            <a:ext cx="7072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 smtClean="0"/>
              <a:t>Är det möjligt att bevilja kunden en ”timbank” per månad, som kan användas på det sätt kunden önskar?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2200" dirty="0" smtClean="0"/>
              <a:t>Är det möjligt att bevilja kunden en ”timbank” per månad, som kan användas på det sätt kunden önskar? 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1472" y="1600200"/>
            <a:ext cx="8321008" cy="4525963"/>
          </a:xfrm>
        </p:spPr>
        <p:txBody>
          <a:bodyPr>
            <a:normAutofit/>
          </a:bodyPr>
          <a:lstStyle/>
          <a:p>
            <a:r>
              <a:rPr smtClean="0"/>
              <a:t>Vid en eventuell överprövning tar förvaltningsrätten endast ställning till om den enskildes behov ska anses </a:t>
            </a:r>
            <a:r>
              <a:rPr i="1" smtClean="0"/>
              <a:t>skäligen tillgodosett </a:t>
            </a:r>
            <a:r>
              <a:rPr smtClean="0"/>
              <a:t>genom </a:t>
            </a:r>
            <a:r>
              <a:rPr i="1" smtClean="0"/>
              <a:t>beviljades insatser</a:t>
            </a:r>
            <a:r>
              <a:rPr smtClean="0"/>
              <a:t>. Utformningen av insatsen, dvs. hur den enskilde väljer att fördela timmarna utgör inte föremål för prövning</a:t>
            </a:r>
          </a:p>
          <a:p>
            <a:r>
              <a:rPr smtClean="0"/>
              <a:t>Om beslutet bara anger beviljade insatser och omfattningen, blir det sedan ett erbjudande att fördela timmarna fritt.</a:t>
            </a:r>
          </a:p>
          <a:p>
            <a:pPr>
              <a:buNone/>
            </a:pPr>
            <a:r>
              <a:rPr smtClean="0"/>
              <a:t> 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/>
              <a:t>Samma villkor gäller för alla. </a:t>
            </a:r>
          </a:p>
          <a:p>
            <a:r>
              <a:rPr smtClean="0"/>
              <a:t>Det måste vara tydligt specificerat vilka insatser som kan beviljas inom en timbank.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Vilka typer av insatser är det i så fall möjligt att bevilja inom dessa ramar?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/>
              <a:t>Rent juridiskt är det möjligt att bevilja en timbank för både serviceinsatser och omvårdnadsinsatser, bara besluten är tillräckligt tydliga.</a:t>
            </a:r>
          </a:p>
          <a:p>
            <a:pPr>
              <a:buNone/>
            </a:pPr>
            <a:r>
              <a:rPr smtClean="0"/>
              <a:t> 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Andra utmaningar!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smtClean="0"/>
              <a:t>Inom vilka ramar kan kunden använda sina timmar?</a:t>
            </a:r>
          </a:p>
          <a:p>
            <a:r>
              <a:rPr smtClean="0"/>
              <a:t>Hur flexibla kan anordnarna vara? Hur lång planeringstid behöver de?</a:t>
            </a:r>
          </a:p>
          <a:p>
            <a:r>
              <a:rPr smtClean="0"/>
              <a:t>Hur skulle detta fungera i verksamhetssystemet?</a:t>
            </a:r>
          </a:p>
          <a:p>
            <a:r>
              <a:rPr smtClean="0"/>
              <a:t>Hur påverkar den nationella statistiken som månatligt rapporteras?</a:t>
            </a:r>
          </a:p>
          <a:p>
            <a:r>
              <a:rPr smtClean="0"/>
              <a:t>Vilka ekonomiska konsekvenser skulle detta få för kommunen? Kan man anta att fler eller färre biståndsbedömda timmar blir utförda?</a:t>
            </a:r>
          </a:p>
          <a:p>
            <a:pPr>
              <a:buNone/>
            </a:pPr>
            <a:endParaRPr smtClean="0"/>
          </a:p>
          <a:p>
            <a:pPr>
              <a:buNone/>
            </a:pPr>
            <a:endParaRPr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Nationell utredning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mtClean="0"/>
              <a:t>Sverige kommun och Landsting = SKL</a:t>
            </a:r>
          </a:p>
          <a:p>
            <a:pPr>
              <a:buNone/>
            </a:pPr>
            <a:r>
              <a:rPr smtClean="0"/>
              <a:t>Har fått ett regeringsuppdrag att utreda flexibiliteten i biståndbesluten!</a:t>
            </a:r>
          </a:p>
          <a:p>
            <a:pPr>
              <a:buNone/>
            </a:pPr>
            <a:endParaRPr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cka PP mall, blått kvarnhjul och orange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blått kvarnhjul och orange logotyp</Template>
  <TotalTime>175</TotalTime>
  <Words>349</Words>
  <Application>Microsoft Office PowerPoint</Application>
  <PresentationFormat>Bildspel på skärmen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Nacka PP mall, blått kvarnhjul och orange logotyp</vt:lpstr>
      <vt:lpstr>Valfrihet inom biståndsbedömning </vt:lpstr>
      <vt:lpstr>Juridiska aspekter - frågeställningar </vt:lpstr>
      <vt:lpstr> </vt:lpstr>
      <vt:lpstr>Är det möjligt att bevilja kunden en ”timbank” per månad, som kan användas på det sätt kunden önskar?  </vt:lpstr>
      <vt:lpstr>Bild 5</vt:lpstr>
      <vt:lpstr>Vilka typer av insatser är det i så fall möjligt att bevilja inom dessa ramar? </vt:lpstr>
      <vt:lpstr>Andra utmaningar!</vt:lpstr>
      <vt:lpstr>Nationell utredning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Valfrihet inom biståndsbedömning</dc:title>
  <dc:creator>annsod00</dc:creator>
  <cp:lastModifiedBy>igr</cp:lastModifiedBy>
  <cp:revision>5</cp:revision>
  <dcterms:created xsi:type="dcterms:W3CDTF">2014-02-19T13:51:01Z</dcterms:created>
  <dcterms:modified xsi:type="dcterms:W3CDTF">2014-03-04T12:21:02Z</dcterms:modified>
</cp:coreProperties>
</file>