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3" r:id="rId4"/>
    <p:sldId id="265" r:id="rId5"/>
    <p:sldId id="267" r:id="rId6"/>
    <p:sldId id="266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29" autoAdjust="0"/>
    <p:restoredTop sz="94660"/>
  </p:normalViewPr>
  <p:slideViewPr>
    <p:cSldViewPr>
      <p:cViewPr varScale="1">
        <p:scale>
          <a:sx n="74" d="100"/>
          <a:sy n="74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0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2" name="Bildobjekt 11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60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00000" y="273050"/>
            <a:ext cx="439200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6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160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1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160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1" name="Bildobjekt 10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2016-03-07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2016-03-07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B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200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Gron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82296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pic>
        <p:nvPicPr>
          <p:cNvPr id="8" name="Bildobjekt 7" descr="B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000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2016-03-07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2016-03-07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Ältadalens äldreboende – utvärdering av en tjänstekoncession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Kommunen har upplåtit mark med tomträtt till </a:t>
            </a:r>
            <a:r>
              <a:rPr lang="sv-SE" dirty="0" err="1" smtClean="0"/>
              <a:t>Besqab</a:t>
            </a:r>
            <a:r>
              <a:rPr lang="sv-SE" dirty="0" smtClean="0"/>
              <a:t> som kommer att uppföra byggnaden.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De har i ett avtal förbundit sig att tillsammans med Ersta Diakoni bedriva verksamhet i lokalerna.</a:t>
            </a:r>
          </a:p>
          <a:p>
            <a:endParaRPr lang="sv-SE" dirty="0"/>
          </a:p>
          <a:p>
            <a:r>
              <a:rPr lang="sv-SE" dirty="0" smtClean="0"/>
              <a:t>Planeringen av det nya boendet har pågått sedan hösten 2014.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82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Utvärderingskriterier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utvärderingen har hänsyn tagits till följande;</a:t>
            </a:r>
          </a:p>
          <a:p>
            <a:r>
              <a:rPr lang="sv-SE" dirty="0" smtClean="0"/>
              <a:t>Hur aktören ska bedriva verksamheten</a:t>
            </a:r>
          </a:p>
          <a:p>
            <a:r>
              <a:rPr lang="sv-SE" dirty="0" smtClean="0"/>
              <a:t>Hur aktören kommer att arbeta med </a:t>
            </a:r>
            <a:r>
              <a:rPr lang="sv-SE" dirty="0"/>
              <a:t>i</a:t>
            </a:r>
            <a:r>
              <a:rPr lang="sv-SE" dirty="0" smtClean="0"/>
              <a:t>nnovativ teknik</a:t>
            </a:r>
          </a:p>
          <a:p>
            <a:r>
              <a:rPr lang="sv-SE" dirty="0" smtClean="0"/>
              <a:t>Hur aktören kommer att arbeta med hälsofrämjande arbete</a:t>
            </a:r>
          </a:p>
          <a:p>
            <a:r>
              <a:rPr lang="sv-SE" dirty="0" smtClean="0"/>
              <a:t>Hur aktören avser att genomföra byggnationen</a:t>
            </a:r>
          </a:p>
          <a:p>
            <a:r>
              <a:rPr lang="sv-SE" dirty="0" smtClean="0"/>
              <a:t>Utemiljö och</a:t>
            </a:r>
            <a:r>
              <a:rPr lang="sv-SE" dirty="0"/>
              <a:t> m</a:t>
            </a:r>
            <a:r>
              <a:rPr lang="sv-SE" dirty="0" smtClean="0"/>
              <a:t>ötesplatser </a:t>
            </a:r>
          </a:p>
          <a:p>
            <a:r>
              <a:rPr lang="sv-SE" dirty="0" smtClean="0"/>
              <a:t>Mervärdesfunktioner/anslutande verksamhet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51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kom vi fram till dessa kriterier?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 ett antal workshops initierade av enhetschef Anne-Lie Söderlund kom deltagarna fram till de kvalitetskriterier som låg till grund för utvärderingen.</a:t>
            </a:r>
          </a:p>
          <a:p>
            <a:r>
              <a:rPr lang="sv-SE" dirty="0" smtClean="0"/>
              <a:t>Workshops genomfördes tillsammans med seniorråd, handläggare på äldreenheten och tjänstemän på sociala kvaliteten.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457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enheter var med i utvärderingen?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Representanter från;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Äldreenheten</a:t>
            </a:r>
          </a:p>
          <a:p>
            <a:r>
              <a:rPr lang="sv-SE" dirty="0" smtClean="0"/>
              <a:t>Sociala kvalitetsenheten</a:t>
            </a:r>
          </a:p>
          <a:p>
            <a:r>
              <a:rPr lang="sv-SE" dirty="0" smtClean="0"/>
              <a:t>Inköpsenheten</a:t>
            </a:r>
          </a:p>
          <a:p>
            <a:r>
              <a:rPr lang="sv-SE" dirty="0" smtClean="0"/>
              <a:t>Enheten för </a:t>
            </a:r>
            <a:r>
              <a:rPr lang="sv-SE" dirty="0" err="1" smtClean="0"/>
              <a:t>fastighetsutveckling</a:t>
            </a:r>
            <a:endParaRPr lang="sv-SE" dirty="0" smtClean="0"/>
          </a:p>
          <a:p>
            <a:r>
              <a:rPr lang="sv-SE" dirty="0" smtClean="0"/>
              <a:t>Planenheten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212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944891"/>
            <a:ext cx="8352928" cy="488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49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grönt kvarnhjul och blå logotyp</Template>
  <TotalTime>275</TotalTime>
  <Words>154</Words>
  <Application>Microsoft Office PowerPoint</Application>
  <PresentationFormat>Bildspel på skärmen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Office-tema</vt:lpstr>
      <vt:lpstr>Ältadalens äldreboende – utvärdering av en tjänstekoncession</vt:lpstr>
      <vt:lpstr>Bakgrund</vt:lpstr>
      <vt:lpstr>Utvärderingskriterier</vt:lpstr>
      <vt:lpstr>Hur kom vi fram till dessa kriterier?</vt:lpstr>
      <vt:lpstr>Vilka enheter var med i utvärderingen?</vt:lpstr>
      <vt:lpstr>PowerPoint-presentation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Tjänstekoncession</dc:title>
  <dc:creator>Söderlund Anne-Lie</dc:creator>
  <cp:lastModifiedBy>Greger Ingrid</cp:lastModifiedBy>
  <cp:revision>28</cp:revision>
  <dcterms:created xsi:type="dcterms:W3CDTF">2015-02-27T12:02:43Z</dcterms:created>
  <dcterms:modified xsi:type="dcterms:W3CDTF">2016-03-07T16:44:16Z</dcterms:modified>
</cp:coreProperties>
</file>