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4/22/2014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2014-04-22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2014-04-22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Rådet för funktionsnedsättning 2014-03-05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Den 1 september 2013 överfördes anhörigstödet från äldreenheten till VSS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Anhörigstödet ses som en förebyggande insats och beställare är socialtjänstens sociala kvalitetsenhet. Överenskommelsen regleras med ett kontrakt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Åtagande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1124744"/>
            <a:ext cx="797810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sv-SE" b="1" dirty="0" smtClean="0"/>
          </a:p>
          <a:p>
            <a:pPr>
              <a:buNone/>
            </a:pPr>
            <a:r>
              <a:rPr lang="sv-SE" dirty="0" smtClean="0"/>
              <a:t>Utföraren åtar sig att utifrån kontraktet bedriva en</a:t>
            </a:r>
          </a:p>
          <a:p>
            <a:pPr>
              <a:buNone/>
            </a:pPr>
            <a:r>
              <a:rPr lang="sv-SE" dirty="0" smtClean="0"/>
              <a:t>verksamhet med följande innehåll;</a:t>
            </a:r>
          </a:p>
          <a:p>
            <a:pPr lvl="0"/>
            <a:r>
              <a:rPr lang="sv-SE" dirty="0" smtClean="0"/>
              <a:t>Bedriva anhörigstöd enligt socialtjänstlagen, 5 kap. 10 §.</a:t>
            </a:r>
          </a:p>
          <a:p>
            <a:pPr lvl="0"/>
            <a:r>
              <a:rPr lang="sv-SE" dirty="0" smtClean="0"/>
              <a:t>Informationsinsatser genom olika kanaler, efter gemensam prioritering och planering med socialtjänsten.</a:t>
            </a:r>
          </a:p>
          <a:p>
            <a:pPr lvl="0"/>
            <a:r>
              <a:rPr lang="sv-SE" dirty="0" smtClean="0"/>
              <a:t>Enskilt råd och stöd, anhörigcirklar/träffar och en öppen mötesplats för anhöriga som vårdar en närstående.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908720"/>
            <a:ext cx="7762080" cy="4525963"/>
          </a:xfrm>
        </p:spPr>
        <p:txBody>
          <a:bodyPr>
            <a:normAutofit fontScale="92500" lnSpcReduction="10000"/>
          </a:bodyPr>
          <a:lstStyle/>
          <a:p>
            <a:pPr lvl="0"/>
            <a:endParaRPr lang="sv-SE" dirty="0" smtClean="0"/>
          </a:p>
          <a:p>
            <a:pPr lvl="0"/>
            <a:r>
              <a:rPr lang="sv-SE" dirty="0" smtClean="0"/>
              <a:t>Råd, stöd och temamöten för anhöriga som vårdar en närstående som är långvarigt sjuk eller som stödjer en närstående med en funktionsnedsättning.</a:t>
            </a:r>
          </a:p>
          <a:p>
            <a:pPr lvl="0"/>
            <a:r>
              <a:rPr lang="sv-SE" dirty="0" smtClean="0"/>
              <a:t>Genomföra två temakvällar/år för målgruppen yngre med funktionsnedsättning.</a:t>
            </a:r>
          </a:p>
          <a:p>
            <a:pPr lvl="0"/>
            <a:r>
              <a:rPr lang="sv-SE" dirty="0" smtClean="0"/>
              <a:t>Hälsofrämjande aktiviteter för anhöriga.</a:t>
            </a:r>
          </a:p>
          <a:p>
            <a:pPr lvl="0"/>
            <a:r>
              <a:rPr lang="sv-SE" dirty="0" smtClean="0"/>
              <a:t>Nära samverkan med socialtjänstens handläggare för att kunna vägleda anhöriga om olika insatser. Handläggare och anhörigkonsulent ska kunna hänvisa enskilda till kontakt med den andra parten.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052736"/>
            <a:ext cx="776208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v-SE" dirty="0" smtClean="0"/>
              <a:t>Samverkan med föreningar, ideella organisationer och volontärer.</a:t>
            </a:r>
          </a:p>
          <a:p>
            <a:pPr lvl="0"/>
            <a:r>
              <a:rPr lang="sv-SE" dirty="0" smtClean="0"/>
              <a:t>Samverkan med hälso- och sjukvården samt habiliteringen.</a:t>
            </a:r>
          </a:p>
          <a:p>
            <a:pPr lvl="0"/>
            <a:r>
              <a:rPr lang="sv-SE" dirty="0" smtClean="0"/>
              <a:t>Samverkan med berörda anordnare/utförare och relevanta nätverk.</a:t>
            </a:r>
          </a:p>
          <a:p>
            <a:pPr lvl="0">
              <a:buNone/>
            </a:pPr>
            <a:r>
              <a:rPr lang="sv-SE" dirty="0" smtClean="0"/>
              <a:t> </a:t>
            </a:r>
          </a:p>
          <a:p>
            <a:pPr>
              <a:buNone/>
            </a:pPr>
            <a:r>
              <a:rPr lang="sv-SE" dirty="0" smtClean="0"/>
              <a:t>Anhörigstödet ska samordnas med övrigt förebyggande</a:t>
            </a:r>
          </a:p>
          <a:p>
            <a:pPr>
              <a:buNone/>
            </a:pPr>
            <a:r>
              <a:rPr lang="sv-SE" dirty="0" smtClean="0"/>
              <a:t>arbete inom utförarens verksamhetsområden och med</a:t>
            </a:r>
          </a:p>
          <a:p>
            <a:pPr>
              <a:buNone/>
            </a:pPr>
            <a:r>
              <a:rPr lang="sv-SE" dirty="0" smtClean="0"/>
              <a:t>volontärverksamheten.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052736"/>
            <a:ext cx="7762080" cy="4525963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Myndigheten kommer att implementera anhörigperspektivet utifrån Socialstyrelsens vägledning</a:t>
            </a:r>
          </a:p>
          <a:p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cka PP mall, blått kvarnhjul och orange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16</TotalTime>
  <Words>186</Words>
  <Application>Microsoft Office PowerPoint</Application>
  <PresentationFormat>Bildspel på skärmen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Nacka PP mall, blått kvarnhjul och orange logotyp</vt:lpstr>
      <vt:lpstr>Rådet för funktionsnedsättning 2014-03-05</vt:lpstr>
      <vt:lpstr>Organisation</vt:lpstr>
      <vt:lpstr>Åtagande</vt:lpstr>
      <vt:lpstr>Bild 4</vt:lpstr>
      <vt:lpstr>Bild 5</vt:lpstr>
      <vt:lpstr>Bild 6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Rådet för funktionsnedsättning 2014-03-05</dc:title>
  <dc:creator>annmol01</dc:creator>
  <cp:lastModifiedBy>igr</cp:lastModifiedBy>
  <cp:revision>2</cp:revision>
  <dcterms:created xsi:type="dcterms:W3CDTF">2014-03-04T18:22:49Z</dcterms:created>
  <dcterms:modified xsi:type="dcterms:W3CDTF">2014-04-22T12:19:02Z</dcterms:modified>
</cp:coreProperties>
</file>