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7" r:id="rId6"/>
    <p:sldId id="269" r:id="rId7"/>
    <p:sldId id="270" r:id="rId8"/>
    <p:sldId id="266" r:id="rId9"/>
    <p:sldId id="258" r:id="rId10"/>
    <p:sldId id="260" r:id="rId11"/>
    <p:sldId id="259" r:id="rId12"/>
    <p:sldId id="261" r:id="rId13"/>
    <p:sldId id="262" r:id="rId14"/>
    <p:sldId id="268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5878" autoAdjust="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7/9/2014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VILKET PERSPEKTIV HAR DU? 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 barnperspektiv </a:t>
            </a: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innebär att vuxna försöker sätta sig in i barnets situation för att ta tillvara barnets intresse och verka för barnets bästa. En vuxen tolkar barnen utifrån sin egen synvinkel. 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Ett barnrättsperspektiv </a:t>
            </a: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innebär att ta hänsyn till de mänskliga rät­tigheter som barn har och säkerställa barnets rättigheter i åtgärder eller vid beslut som rör barn. 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Barnets perspektiv </a:t>
            </a: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innebär att ta del av barnets egen berättelse om sin egen tillvaro; sina villkor, sin situation och sin miljö.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BRIS informatörer våren 2014:</a:t>
            </a:r>
            <a:r>
              <a:rPr lang="sv-SE" baseline="0" dirty="0" smtClean="0"/>
              <a:t> </a:t>
            </a:r>
            <a:r>
              <a:rPr lang="sv-SE" dirty="0" smtClean="0"/>
              <a:t>13 klasser och en förening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2014-07-09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2014-07-09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rbarnstarkare.skl.s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dabarnen.se/ung-rost/hamta-din-lokala-rappor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BARNS BÄSTA</a:t>
            </a:r>
            <a:br>
              <a:rPr lang="sv-SE" dirty="0" smtClean="0"/>
            </a:br>
            <a:r>
              <a:rPr lang="sv-SE" dirty="0" smtClean="0"/>
              <a:t>-klart att vi alla vill barnens bästa eller?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2813024" y="3244334"/>
            <a:ext cx="35179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>
                <a:hlinkClick r:id="rId2"/>
              </a:rPr>
              <a:t>http://www.gorbarnstarkare.skl.se/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b="33565"/>
          <a:stretch>
            <a:fillRect/>
          </a:stretch>
        </p:blipFill>
        <p:spPr bwMode="auto">
          <a:xfrm>
            <a:off x="404813" y="581025"/>
            <a:ext cx="8334375" cy="378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</a:t>
            </a:r>
          </a:p>
          <a:p>
            <a:pPr>
              <a:buNone/>
            </a:pPr>
            <a:endParaRPr lang="sv-SE" dirty="0" smtClean="0"/>
          </a:p>
          <a:p>
            <a:pPr algn="ctr">
              <a:buNone/>
            </a:pPr>
            <a:r>
              <a:rPr lang="sv-SE" b="1" dirty="0" smtClean="0"/>
              <a:t>Ung röst Nacka 2014</a:t>
            </a:r>
          </a:p>
          <a:p>
            <a:pPr algn="ctr">
              <a:buNone/>
            </a:pPr>
            <a:endParaRPr lang="sv-SE" b="1" dirty="0" smtClean="0"/>
          </a:p>
          <a:p>
            <a:pPr algn="ctr">
              <a:buNone/>
            </a:pPr>
            <a:r>
              <a:rPr lang="sv-SE" dirty="0" smtClean="0">
                <a:hlinkClick r:id="rId2"/>
              </a:rPr>
              <a:t>http://www.raddabarnen.se/ung-rost/hamta-din-lokala-rapport/</a:t>
            </a: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Vilket perspektiv har du?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Barnperspektiv</a:t>
            </a:r>
          </a:p>
          <a:p>
            <a:endParaRPr lang="sv-SE" dirty="0" smtClean="0"/>
          </a:p>
          <a:p>
            <a:r>
              <a:rPr lang="sv-SE" dirty="0" smtClean="0"/>
              <a:t>Barns perspektiv</a:t>
            </a:r>
          </a:p>
          <a:p>
            <a:endParaRPr lang="sv-SE" dirty="0" smtClean="0"/>
          </a:p>
          <a:p>
            <a:r>
              <a:rPr lang="sv-SE" dirty="0" smtClean="0"/>
              <a:t>Barnrättsperspektiv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0"/>
            <a:ext cx="7762080" cy="1143000"/>
          </a:xfrm>
        </p:spPr>
        <p:txBody>
          <a:bodyPr/>
          <a:lstStyle/>
          <a:p>
            <a:r>
              <a:rPr lang="sv-SE" dirty="0" smtClean="0"/>
              <a:t>Regionalt nätverk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2492896"/>
            <a:ext cx="7762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	</a:t>
            </a:r>
            <a:r>
              <a:rPr lang="sv-SE" b="1" dirty="0" smtClean="0"/>
              <a:t>Syfte: </a:t>
            </a:r>
            <a:r>
              <a:rPr lang="sv-SE" dirty="0" smtClean="0"/>
              <a:t>Genom olika insatser i kommunerna skapa en god och långsiktig grund för att ett barn- och ungdomsperspektiv ska vara utgångspunkt för alla beslut och åtgärder som rör barn och unga. </a:t>
            </a:r>
          </a:p>
          <a:p>
            <a:pPr>
              <a:buNone/>
            </a:pPr>
            <a:endParaRPr lang="sv-SE" b="1" dirty="0" smtClean="0"/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5832642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</a:t>
            </a:r>
            <a:r>
              <a:rPr lang="sv-SE" dirty="0" err="1" smtClean="0"/>
              <a:t>projekt-Nacka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916832"/>
            <a:ext cx="77620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b="1" dirty="0" smtClean="0"/>
              <a:t>Syfte:</a:t>
            </a:r>
          </a:p>
          <a:p>
            <a:r>
              <a:rPr lang="sv-SE" dirty="0" smtClean="0"/>
              <a:t>Att under en 2-årsperiod utveckla och förbättra arbetet med barn- och ungas rättigheter utifrån socialtjänstens uppdrag. </a:t>
            </a:r>
          </a:p>
          <a:p>
            <a:r>
              <a:rPr lang="sv-SE" dirty="0" smtClean="0"/>
              <a:t>Att sprida kunskap och erfarenheter till samtliga nämnder i kommunen. </a:t>
            </a:r>
          </a:p>
          <a:p>
            <a:endParaRPr lang="sv-SE" dirty="0" smtClean="0"/>
          </a:p>
          <a:p>
            <a:pPr>
              <a:buNone/>
            </a:pPr>
            <a:r>
              <a:rPr lang="sv-SE" b="1" dirty="0" smtClean="0"/>
              <a:t>Målet med projektet är att:</a:t>
            </a:r>
          </a:p>
          <a:p>
            <a:pPr lvl="0"/>
            <a:r>
              <a:rPr lang="sv-SE" dirty="0" smtClean="0"/>
              <a:t>Sprida metoder för att öka barns och ungdomars inflytande.</a:t>
            </a:r>
          </a:p>
          <a:p>
            <a:pPr lvl="0"/>
            <a:r>
              <a:rPr lang="sv-SE" dirty="0" smtClean="0"/>
              <a:t>Bidra till barnkonventionens genomslag i den kommunala styrprocessen. </a:t>
            </a:r>
          </a:p>
          <a:p>
            <a:pPr lvl="0"/>
            <a:r>
              <a:rPr lang="sv-SE" dirty="0" smtClean="0"/>
              <a:t>Sprida metoder för att mäta resultaten i arbetet.  </a:t>
            </a:r>
          </a:p>
          <a:p>
            <a:pPr lvl="0"/>
            <a:r>
              <a:rPr lang="sv-SE" dirty="0" smtClean="0"/>
              <a:t>Varje nämnd ska påbörja eller utveckla arbetsformer så att den nationella strategin blir implementerad.</a:t>
            </a:r>
          </a:p>
          <a:p>
            <a:endParaRPr lang="sv-SE" dirty="0"/>
          </a:p>
        </p:txBody>
      </p:sp>
      <p:pic>
        <p:nvPicPr>
          <p:cNvPr id="3074" name="Picture 2" descr="http://nyistockholm.se/wp-content/uploads/2010/02/Ba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34318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Exempel på planerade aktiviteter från handlingsplanen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Utvecklingsakademin tema barn och ungas rättigheter</a:t>
            </a:r>
          </a:p>
          <a:p>
            <a:r>
              <a:rPr lang="sv-SE" dirty="0" smtClean="0"/>
              <a:t>Utbildning för fritidsledare gemensamt med Haninge och Botkyrka</a:t>
            </a:r>
          </a:p>
          <a:p>
            <a:r>
              <a:rPr lang="sv-SE" dirty="0" smtClean="0"/>
              <a:t>25-årsjubileum; fokus genom att alla tjänsteskrivelser beskriver hur beslutet påverkar barn och unga under oktober och november</a:t>
            </a:r>
          </a:p>
          <a:p>
            <a:r>
              <a:rPr lang="sv-SE" dirty="0" smtClean="0"/>
              <a:t>BRIS informatörer informerar om barns rättigheter och BRIS verksamhet i skolor</a:t>
            </a:r>
          </a:p>
          <a:p>
            <a:r>
              <a:rPr lang="sv-SE" dirty="0" smtClean="0"/>
              <a:t>Inspirationsseminarium kring modell för att göra barns röster hörda inom socialtjänsten</a:t>
            </a:r>
          </a:p>
          <a:p>
            <a:r>
              <a:rPr lang="sv-SE" dirty="0" smtClean="0"/>
              <a:t>Utveckla barnperspektivet i tertialredovisningar och årsredovisning för SÄN</a:t>
            </a:r>
          </a:p>
          <a:p>
            <a:r>
              <a:rPr lang="sv-SE" dirty="0" smtClean="0"/>
              <a:t>Bjuda in till workshop med social- och äldrenämnden, utbildningsnämnden och fritidsnämnden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623888"/>
            <a:ext cx="8277225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" y="957263"/>
            <a:ext cx="824865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32468"/>
          <a:stretch>
            <a:fillRect/>
          </a:stretch>
        </p:blipFill>
        <p:spPr bwMode="auto">
          <a:xfrm>
            <a:off x="323528" y="620688"/>
            <a:ext cx="802005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31471"/>
          <a:stretch>
            <a:fillRect/>
          </a:stretch>
        </p:blipFill>
        <p:spPr bwMode="auto">
          <a:xfrm>
            <a:off x="414338" y="514350"/>
            <a:ext cx="8315325" cy="399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cka PP mall, orange kvarnhjul och lila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FEC087BDFDF349B59EF1C06617D4CC" ma:contentTypeVersion="0" ma:contentTypeDescription="Skapa ett nytt dokument." ma:contentTypeScope="" ma:versionID="dc1728e8ad823e97eca589571555df89">
  <xsd:schema xmlns:xsd="http://www.w3.org/2001/XMLSchema" xmlns:p="http://schemas.microsoft.com/office/2006/metadata/properties" targetNamespace="http://schemas.microsoft.com/office/2006/metadata/properties" ma:root="true" ma:fieldsID="1a62542f518660ec7284acb874cd96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C1D9DEB-2CE2-4DE9-856C-539739DF87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33F1ABA-0229-4B91-8272-82232AF28D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20D76-E2F4-4E27-A7A4-F790C6FB3B4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1186</TotalTime>
  <Words>136</Words>
  <Application>Microsoft Office PowerPoint</Application>
  <PresentationFormat>Bildspel på skärmen (4:3)</PresentationFormat>
  <Paragraphs>41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Nacka PP mall, orange kvarnhjul och lila logotyp</vt:lpstr>
      <vt:lpstr>BARNS BÄSTA -klart att vi alla vill barnens bästa eller?</vt:lpstr>
      <vt:lpstr>Vilket perspektiv har du?</vt:lpstr>
      <vt:lpstr>Regionalt nätverk</vt:lpstr>
      <vt:lpstr>Lokalt projekt-Nacka</vt:lpstr>
      <vt:lpstr>Exempel på planerade aktiviteter från handlingsplanen</vt:lpstr>
      <vt:lpstr>Bild 6</vt:lpstr>
      <vt:lpstr>Bild 7</vt:lpstr>
      <vt:lpstr>Bild 8</vt:lpstr>
      <vt:lpstr>Bild 9</vt:lpstr>
      <vt:lpstr>Bild 10</vt:lpstr>
      <vt:lpstr>Bild 11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och ungas rättigheter</dc:title>
  <dc:creator>nimg</dc:creator>
  <cp:lastModifiedBy>igr</cp:lastModifiedBy>
  <cp:revision>21</cp:revision>
  <dcterms:created xsi:type="dcterms:W3CDTF">2013-10-25T09:07:15Z</dcterms:created>
  <dcterms:modified xsi:type="dcterms:W3CDTF">2014-07-09T12:28:56Z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0x01010046FEC087BDFDF349B59EF1C06617D4CC</vt:lpwstr>
  </property>
</Properties>
</file>