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63" autoAdjust="0"/>
  </p:normalViewPr>
  <p:slideViewPr>
    <p:cSldViewPr>
      <p:cViewPr>
        <p:scale>
          <a:sx n="70" d="100"/>
          <a:sy n="70" d="100"/>
        </p:scale>
        <p:origin x="-47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4/9/2014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baseline="0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2" name="Bildobjekt 11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60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00000" y="273050"/>
            <a:ext cx="439200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6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160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2014-04-09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2014-04-09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2014-04-09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2014-04-09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essica.rook@nacka.s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cka.se/web/politik_organisation/organisation/hallbar_utveckling/hallbarhetsbokslut/Sidor/default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Hållbarhetsbokslut Nacka 2011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857224" y="4143380"/>
            <a:ext cx="4572032" cy="519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sv-SE" sz="1400" kern="0" dirty="0" smtClean="0">
                <a:latin typeface="Gill Sans MT"/>
              </a:rPr>
              <a:t>Jessica </a:t>
            </a:r>
            <a:r>
              <a:rPr lang="sv-SE" sz="1400" kern="0" dirty="0" err="1" smtClean="0">
                <a:latin typeface="Gill Sans MT"/>
              </a:rPr>
              <a:t>Röök</a:t>
            </a:r>
            <a:r>
              <a:rPr lang="sv-SE" sz="1400" kern="0" dirty="0" smtClean="0">
                <a:latin typeface="Gill Sans MT"/>
              </a:rPr>
              <a:t>, Samordnings- och utvecklingsenheten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Världens bästa skola</a:t>
            </a:r>
            <a:br>
              <a:rPr lang="sv-SE" dirty="0" smtClean="0"/>
            </a:br>
            <a:r>
              <a:rPr lang="sv-SE" sz="2800" b="0" dirty="0" smtClean="0"/>
              <a:t>Gymnasiebetyg</a:t>
            </a:r>
            <a:endParaRPr lang="sv-SE" sz="28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1130300" y="1714487"/>
          <a:ext cx="776128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322"/>
                <a:gridCol w="1940322"/>
                <a:gridCol w="1940322"/>
                <a:gridCol w="1940322"/>
              </a:tblGrid>
              <a:tr h="525792">
                <a:tc>
                  <a:txBody>
                    <a:bodyPr/>
                    <a:lstStyle/>
                    <a:p>
                      <a:r>
                        <a:rPr lang="sv-SE" dirty="0" smtClean="0"/>
                        <a:t>Ämne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År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Andel elever med betyg </a:t>
                      </a:r>
                      <a:r>
                        <a:rPr lang="sv-SE" baseline="0" dirty="0" smtClean="0"/>
                        <a:t> 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Andel elever med betyg  MVG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Matematik 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2009</a:t>
                      </a:r>
                    </a:p>
                    <a:p>
                      <a:r>
                        <a:rPr lang="sv-SE" dirty="0" smtClean="0"/>
                        <a:t>2010</a:t>
                      </a:r>
                    </a:p>
                    <a:p>
                      <a:r>
                        <a:rPr lang="sv-SE" dirty="0" smtClean="0"/>
                        <a:t>2011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93</a:t>
                      </a:r>
                    </a:p>
                    <a:p>
                      <a:r>
                        <a:rPr lang="sv-SE" dirty="0" smtClean="0"/>
                        <a:t>83</a:t>
                      </a:r>
                    </a:p>
                    <a:p>
                      <a:r>
                        <a:rPr lang="sv-SE" dirty="0" smtClean="0"/>
                        <a:t>90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</a:t>
                      </a:r>
                    </a:p>
                    <a:p>
                      <a:r>
                        <a:rPr lang="sv-SE" dirty="0" smtClean="0"/>
                        <a:t>11</a:t>
                      </a:r>
                    </a:p>
                    <a:p>
                      <a:r>
                        <a:rPr lang="sv-SE" dirty="0" smtClean="0"/>
                        <a:t>14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Svenska 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2009</a:t>
                      </a:r>
                    </a:p>
                    <a:p>
                      <a:r>
                        <a:rPr lang="sv-SE" dirty="0" smtClean="0"/>
                        <a:t>2010</a:t>
                      </a:r>
                    </a:p>
                    <a:p>
                      <a:r>
                        <a:rPr lang="sv-SE" dirty="0" smtClean="0"/>
                        <a:t>2011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96</a:t>
                      </a:r>
                    </a:p>
                    <a:p>
                      <a:r>
                        <a:rPr lang="sv-SE" dirty="0" smtClean="0"/>
                        <a:t>93</a:t>
                      </a:r>
                    </a:p>
                    <a:p>
                      <a:r>
                        <a:rPr lang="sv-SE" dirty="0" smtClean="0"/>
                        <a:t>-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</a:t>
                      </a:r>
                    </a:p>
                    <a:p>
                      <a:r>
                        <a:rPr lang="sv-SE" dirty="0" smtClean="0"/>
                        <a:t>16</a:t>
                      </a:r>
                    </a:p>
                    <a:p>
                      <a:r>
                        <a:rPr lang="sv-SE" dirty="0" smtClean="0"/>
                        <a:t>-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Engelska</a:t>
                      </a:r>
                      <a:r>
                        <a:rPr lang="sv-SE" baseline="0" dirty="0" smtClean="0"/>
                        <a:t> 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2009</a:t>
                      </a:r>
                    </a:p>
                    <a:p>
                      <a:r>
                        <a:rPr lang="sv-SE" dirty="0" smtClean="0"/>
                        <a:t>2010</a:t>
                      </a:r>
                    </a:p>
                    <a:p>
                      <a:r>
                        <a:rPr lang="sv-SE" dirty="0" smtClean="0"/>
                        <a:t>2011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98</a:t>
                      </a:r>
                    </a:p>
                    <a:p>
                      <a:r>
                        <a:rPr lang="sv-SE" dirty="0" smtClean="0"/>
                        <a:t>99</a:t>
                      </a:r>
                    </a:p>
                    <a:p>
                      <a:r>
                        <a:rPr lang="sv-SE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21</a:t>
                      </a:r>
                    </a:p>
                    <a:p>
                      <a:r>
                        <a:rPr lang="sv-SE" dirty="0" smtClean="0"/>
                        <a:t>26</a:t>
                      </a:r>
                    </a:p>
                    <a:p>
                      <a:r>
                        <a:rPr lang="sv-SE" dirty="0" smtClean="0"/>
                        <a:t>26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Ekonomisk hållbarhet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Jämfört med riksgenomsnittet har antalet företag i Nacka vuxit dubbelt så snabbt – årets tillväxtkommun 2011</a:t>
            </a:r>
          </a:p>
          <a:p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571604" y="3500438"/>
          <a:ext cx="700092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778"/>
                <a:gridCol w="838866"/>
                <a:gridCol w="857256"/>
                <a:gridCol w="785818"/>
                <a:gridCol w="785818"/>
                <a:gridCol w="857256"/>
                <a:gridCol w="1000132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Arbetslöshet (%)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2006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2007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2008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2009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2011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Personer</a:t>
                      </a:r>
                      <a:r>
                        <a:rPr lang="sv-SE" baseline="0" dirty="0" smtClean="0"/>
                        <a:t> 16-64 år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3,3</a:t>
                      </a:r>
                      <a:endParaRPr lang="sv-S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2,3</a:t>
                      </a:r>
                      <a:endParaRPr lang="sv-S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2,2</a:t>
                      </a:r>
                      <a:endParaRPr lang="sv-S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3,6</a:t>
                      </a:r>
                      <a:endParaRPr lang="sv-S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3,7</a:t>
                      </a:r>
                      <a:endParaRPr lang="sv-S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3,5</a:t>
                      </a:r>
                      <a:endParaRPr lang="sv-S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Personer 18-24 år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4,7</a:t>
                      </a:r>
                      <a:endParaRPr lang="sv-S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2,1</a:t>
                      </a:r>
                      <a:endParaRPr lang="sv-S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2,5</a:t>
                      </a:r>
                      <a:endParaRPr lang="sv-S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4,5</a:t>
                      </a:r>
                      <a:endParaRPr lang="sv-S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4,3</a:t>
                      </a:r>
                      <a:endParaRPr lang="sv-S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4,1</a:t>
                      </a:r>
                      <a:endParaRPr lang="sv-S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43174" y="1500174"/>
            <a:ext cx="6248826" cy="4525963"/>
          </a:xfrm>
        </p:spPr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Jessica </a:t>
            </a:r>
            <a:r>
              <a:rPr lang="sv-SE" dirty="0" err="1" smtClean="0"/>
              <a:t>Röök</a:t>
            </a:r>
            <a:endParaRPr lang="sv-SE" dirty="0" smtClean="0"/>
          </a:p>
          <a:p>
            <a:pPr>
              <a:buNone/>
            </a:pPr>
            <a:r>
              <a:rPr lang="sv-SE" dirty="0" err="1" smtClean="0">
                <a:hlinkClick r:id="rId3"/>
              </a:rPr>
              <a:t>jessica.rook@nacka.se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Samordnings- och utvecklingsenheten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2214554"/>
            <a:ext cx="7761600" cy="3911609"/>
          </a:xfrm>
        </p:spPr>
        <p:txBody>
          <a:bodyPr/>
          <a:lstStyle/>
          <a:p>
            <a:pPr>
              <a:buNone/>
            </a:pPr>
            <a:r>
              <a:rPr lang="sv-SE" dirty="0" smtClean="0"/>
              <a:t>	”Syftet med hållbarhetsbokslutet är att ge en balanserad bild av det pågående arbetet och planerade insatser i regionens utveckling mot att bli en mer långsiktigt hållbar kommun.”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v-SE" dirty="0" smtClean="0">
                <a:hlinkClick r:id="rId2"/>
              </a:rPr>
              <a:t>hållbarhetsbokslut 2011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Miljömässig hållbarhet 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Energiförbrukning</a:t>
            </a:r>
          </a:p>
          <a:p>
            <a:r>
              <a:rPr lang="sv-SE" dirty="0" smtClean="0"/>
              <a:t>Klimatpåverkan</a:t>
            </a:r>
          </a:p>
          <a:p>
            <a:r>
              <a:rPr lang="sv-SE" dirty="0" smtClean="0"/>
              <a:t>Trafik</a:t>
            </a:r>
          </a:p>
          <a:p>
            <a:r>
              <a:rPr lang="sv-SE" dirty="0" smtClean="0"/>
              <a:t>Avfall och återvinning</a:t>
            </a:r>
          </a:p>
          <a:p>
            <a:r>
              <a:rPr lang="sv-SE" dirty="0" smtClean="0"/>
              <a:t>Dricksvatten</a:t>
            </a:r>
          </a:p>
          <a:p>
            <a:r>
              <a:rPr lang="sv-SE" dirty="0" smtClean="0"/>
              <a:t>Nackas sjöar</a:t>
            </a:r>
          </a:p>
          <a:p>
            <a:r>
              <a:rPr lang="sv-SE" dirty="0" smtClean="0"/>
              <a:t>Naturskydd</a:t>
            </a:r>
          </a:p>
          <a:p>
            <a:r>
              <a:rPr lang="sv-SE" dirty="0" smtClean="0"/>
              <a:t>Kommunens miljöarbete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Energiförbrukning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pic>
        <p:nvPicPr>
          <p:cNvPr id="4" name="Picture 2" descr="\\file01\usersJL\jesroo\Skrivbord\Energiforbru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285992"/>
            <a:ext cx="5238750" cy="354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Kommunens fastigheter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71538" y="1643050"/>
            <a:ext cx="7761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Hårda absoluta krav på minskad energiförbrukning: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Minska med 10 % mellan 2009 och 2014</a:t>
            </a:r>
          </a:p>
          <a:p>
            <a:r>
              <a:rPr lang="sv-SE" dirty="0" smtClean="0"/>
              <a:t>Minska med 20 % mellan 2009 och 2020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214414" y="4214818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år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MWh/år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2009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67 000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2020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54 000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Klimatpåverkan</a:t>
            </a:r>
            <a:endParaRPr lang="sv-SE" dirty="0"/>
          </a:p>
        </p:txBody>
      </p:sp>
      <p:pic>
        <p:nvPicPr>
          <p:cNvPr id="2050" name="Picture 2" descr="\\file01\usersJL\jesroo\Skrivbord\Vaxthusg_sektor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1569" y="2086769"/>
            <a:ext cx="5238750" cy="355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Social hållbarhet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Folkhälsa</a:t>
            </a:r>
          </a:p>
          <a:p>
            <a:r>
              <a:rPr lang="sv-SE" dirty="0" smtClean="0"/>
              <a:t>Världens bästa skola</a:t>
            </a:r>
          </a:p>
          <a:p>
            <a:r>
              <a:rPr lang="sv-SE" dirty="0" smtClean="0"/>
              <a:t>Äldrevård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Fyra folkhälsoutmaningar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God hälsa åt alla – stärkt hälsa i utsatta grupper</a:t>
            </a:r>
          </a:p>
          <a:p>
            <a:r>
              <a:rPr lang="sv-SE" dirty="0" smtClean="0"/>
              <a:t>Ökad psykisk hälsa bland unga</a:t>
            </a:r>
          </a:p>
          <a:p>
            <a:r>
              <a:rPr lang="sv-SE" dirty="0" smtClean="0"/>
              <a:t>Ökad fysisk aktivitet och bättre matvanor</a:t>
            </a:r>
          </a:p>
          <a:p>
            <a:r>
              <a:rPr lang="sv-SE" dirty="0" smtClean="0"/>
              <a:t>Minskat användande av ANT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cka PP mall, grönt kvarnhjul och blå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grönt kvarnhjul och blå logotyp</Template>
  <TotalTime>173</TotalTime>
  <Words>199</Words>
  <Application>Microsoft Office PowerPoint</Application>
  <PresentationFormat>Bildspel på skärmen (4:3)</PresentationFormat>
  <Paragraphs>113</Paragraphs>
  <Slides>12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Nacka PP mall, grönt kvarnhjul och blå logotyp</vt:lpstr>
      <vt:lpstr>Hållbarhetsbokslut Nacka 2011</vt:lpstr>
      <vt:lpstr>Bild 2</vt:lpstr>
      <vt:lpstr>Bild 3</vt:lpstr>
      <vt:lpstr>Miljömässig hållbarhet </vt:lpstr>
      <vt:lpstr>Energiförbrukning</vt:lpstr>
      <vt:lpstr>Kommunens fastigheter</vt:lpstr>
      <vt:lpstr>Klimatpåverkan</vt:lpstr>
      <vt:lpstr>Social hållbarhet</vt:lpstr>
      <vt:lpstr>Fyra folkhälsoutmaningar</vt:lpstr>
      <vt:lpstr>Världens bästa skola Gymnasiebetyg</vt:lpstr>
      <vt:lpstr>Ekonomisk hållbarhet</vt:lpstr>
      <vt:lpstr>Bild 12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Hållbarhetsbokslut Nacka 2011</dc:title>
  <dc:creator>jesroo</dc:creator>
  <cp:lastModifiedBy>bos</cp:lastModifiedBy>
  <cp:revision>19</cp:revision>
  <dcterms:created xsi:type="dcterms:W3CDTF">2012-09-04T15:33:34Z</dcterms:created>
  <dcterms:modified xsi:type="dcterms:W3CDTF">2014-04-09T11:41:13Z</dcterms:modified>
</cp:coreProperties>
</file>