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0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1" autoAdjust="0"/>
    <p:restoredTop sz="94660"/>
  </p:normalViewPr>
  <p:slideViewPr>
    <p:cSldViewPr>
      <p:cViewPr varScale="1">
        <p:scale>
          <a:sx n="95" d="100"/>
          <a:sy n="95" d="100"/>
        </p:scale>
        <p:origin x="807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2017-01-11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2017-01-11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2017-01-11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6964" y="1916832"/>
            <a:ext cx="7690072" cy="1143000"/>
          </a:xfrm>
        </p:spPr>
        <p:txBody>
          <a:bodyPr/>
          <a:lstStyle/>
          <a:p>
            <a:r>
              <a:rPr lang="sv-SE" dirty="0"/>
              <a:t>Fokusområden BRÅ 2017-2019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81370"/>
              </p:ext>
            </p:extLst>
          </p:nvPr>
        </p:nvGraphicFramePr>
        <p:xfrm>
          <a:off x="683568" y="476672"/>
          <a:ext cx="7762876" cy="600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0719">
                  <a:extLst>
                    <a:ext uri="{9D8B030D-6E8A-4147-A177-3AD203B41FA5}">
                      <a16:colId xmlns:a16="http://schemas.microsoft.com/office/drawing/2014/main" val="918382273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2753026962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1486554895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4185519448"/>
                    </a:ext>
                  </a:extLst>
                </a:gridCol>
              </a:tblGrid>
              <a:tr h="288032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Ungdomar och narkotika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15703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Fokusområde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Målvärde 2017, 2018,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Exempel på aktiviteter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0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Gott</a:t>
                      </a:r>
                      <a:r>
                        <a:rPr lang="sv-SE" sz="1100" baseline="0" dirty="0"/>
                        <a:t> förbyggande arbete mot missbruk av  narkotika.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Antal ungdomar som </a:t>
                      </a:r>
                      <a:r>
                        <a:rPr lang="sv-S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missbrukar narkotika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 minska.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Missbruk av narkotika skall minska med 5 %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år.</a:t>
                      </a:r>
                    </a:p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Information, föreläsningar, enkäter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81117"/>
                  </a:ext>
                </a:extLst>
              </a:tr>
              <a:tr h="244832">
                <a:tc gridSpan="4">
                  <a:txBody>
                    <a:bodyPr/>
                    <a:lstStyle/>
                    <a:p>
                      <a:r>
                        <a:rPr lang="sv-SE" sz="1400" dirty="0"/>
                        <a:t>Inbrott</a:t>
                      </a:r>
                      <a:r>
                        <a:rPr lang="sv-SE" sz="1400" baseline="0" dirty="0"/>
                        <a:t> i bostad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3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 samverkan med lokala arbetsgrupper, boenden och polis för att förebygga  inbrott i bostad.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Minskat antal inbrott i bostad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Minskning med 5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per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Grannsamverkan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med fastighetsbolag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Riktade insatser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9010"/>
                  </a:ext>
                </a:extLst>
              </a:tr>
              <a:tr h="261456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Trygghet i livsmiljön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Livsmiljön upplevs som trygg och säker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Medborgarna upplevelse av trygghet i livsmiljön ska öka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Trygghetsindex:</a:t>
                      </a:r>
                      <a:r>
                        <a:rPr lang="sv-SE" sz="1100" baseline="0" dirty="0"/>
                        <a:t> 1,40 år 2018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Trygghetsvandringar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Beakta trygghet i stadsplaneringen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161618"/>
                  </a:ext>
                </a:extLst>
              </a:tr>
              <a:tr h="298400">
                <a:tc gridSpan="4"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Brottsoffer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Brottsutsatta får adekvat stöd, skydd och hjälp.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Andel brottsoffer som anser att de får stöd och hjälp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tas fram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Brottsofferstödjare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Huskurage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37531"/>
                  </a:ext>
                </a:extLst>
              </a:tr>
              <a:tr h="286960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Ungdomar i riskzon (våldsbejakande extremism)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1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Hög kunskap och förmåga samt god samverkan för att motverka ungdomar radikaliseras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eller hamnar i grov kriminalitet.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Inga ungdomar i riskzon ska hamna i 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grov kriminalitet eller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dras till våldsbejakande extremism.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tas fram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Fortbildning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mellan kommun, polis och civilsamhälle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Stödinsatser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för ungdomar i riskzon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54112"/>
                  </a:ext>
                </a:extLst>
              </a:tr>
              <a:tr h="25189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Trafik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9199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Hög</a:t>
                      </a:r>
                      <a:r>
                        <a:rPr lang="sv-SE" sz="1100" baseline="0" dirty="0"/>
                        <a:t> trafiksäkerhet på kommunens gator och vägar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Sänkt</a:t>
                      </a:r>
                      <a:r>
                        <a:rPr lang="sv-SE" sz="1100" baseline="0" dirty="0"/>
                        <a:t> medelhastighet på Saltsjöbadsleden och </a:t>
                      </a:r>
                      <a:r>
                        <a:rPr lang="sv-SE" sz="1100" baseline="0"/>
                        <a:t>utanför skolor.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Minskning</a:t>
                      </a:r>
                      <a:r>
                        <a:rPr lang="sv-SE" sz="1100" baseline="0" dirty="0"/>
                        <a:t> med </a:t>
                      </a:r>
                      <a:r>
                        <a:rPr lang="sv-SE" sz="1100" dirty="0"/>
                        <a:t>5 %</a:t>
                      </a:r>
                      <a:r>
                        <a:rPr lang="sv-SE" sz="1100" baseline="0" dirty="0"/>
                        <a:t> per år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Hastighetskontroller</a:t>
                      </a:r>
                    </a:p>
                    <a:p>
                      <a:r>
                        <a:rPr lang="sv-SE" sz="1100" dirty="0"/>
                        <a:t>Information</a:t>
                      </a:r>
                      <a:r>
                        <a:rPr lang="sv-SE" sz="1100" baseline="0" dirty="0"/>
                        <a:t> till medborgare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102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65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8776</TotalTime>
  <Words>220</Words>
  <Application>Microsoft Office PowerPoint</Application>
  <PresentationFormat>Bildspel på skärmen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Office-tema</vt:lpstr>
      <vt:lpstr>Fokusområden BRÅ 2017-2019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Bohman Mats</dc:creator>
  <cp:lastModifiedBy>Bohman Mats</cp:lastModifiedBy>
  <cp:revision>54</cp:revision>
  <dcterms:created xsi:type="dcterms:W3CDTF">2016-04-04T16:50:01Z</dcterms:created>
  <dcterms:modified xsi:type="dcterms:W3CDTF">2017-01-12T08:58:59Z</dcterms:modified>
</cp:coreProperties>
</file>