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51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3/24/2013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2013-03-24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2013-03-24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Översyn av kundvalet inom hemtjänst, ledsagning och avlösning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Fortsatt samråd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Hur ska de kommunala råden ge fortsatta synpunkter på utredningen?</a:t>
            </a:r>
            <a:endParaRPr lang="sv-S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 med utredningen/Utredningsdirektiv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Förenkla utformning av ersättning och ersättningsregler så mycket som möjligt.</a:t>
            </a:r>
          </a:p>
          <a:p>
            <a:r>
              <a:rPr lang="sv-SE" dirty="0" smtClean="0"/>
              <a:t>Minimera administrationen och risken för fel.</a:t>
            </a:r>
          </a:p>
          <a:p>
            <a:r>
              <a:rPr lang="sv-SE" dirty="0" smtClean="0"/>
              <a:t>Underlätta administrationen inför kommande tidsmätningssystem (minimera manuell hantering).</a:t>
            </a:r>
          </a:p>
          <a:p>
            <a:r>
              <a:rPr lang="sv-SE" dirty="0" smtClean="0"/>
              <a:t>Fortsatt fokus på kund och inte systemfrågor.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ska utredas?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sv-SE" dirty="0" smtClean="0"/>
              <a:t>Separera LSS-insatser från SoL-insatser till två kundvalssystem.</a:t>
            </a:r>
          </a:p>
          <a:p>
            <a:pPr lvl="0"/>
            <a:r>
              <a:rPr lang="sv-SE" dirty="0" smtClean="0"/>
              <a:t>Utreda kompetenskrav för personal.</a:t>
            </a:r>
          </a:p>
          <a:p>
            <a:pPr lvl="0"/>
            <a:r>
              <a:rPr lang="sv-SE" dirty="0" smtClean="0"/>
              <a:t>Utreda om andra kompetenskrav ska gälla för LSS-insatser.</a:t>
            </a:r>
          </a:p>
          <a:p>
            <a:pPr lvl="0"/>
            <a:r>
              <a:rPr lang="sv-SE" dirty="0" smtClean="0"/>
              <a:t>Utreda enhetlig timersättning.</a:t>
            </a:r>
          </a:p>
          <a:p>
            <a:pPr lvl="0"/>
            <a:r>
              <a:rPr lang="sv-SE" dirty="0" smtClean="0"/>
              <a:t>Förenkla ersättningsreglerna.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Hur ska utredningen genomföras?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Referensgrupper med anordnare.</a:t>
            </a:r>
          </a:p>
          <a:p>
            <a:r>
              <a:rPr lang="sv-SE" dirty="0" smtClean="0"/>
              <a:t>Remiss till samtliga anordnare före beslut.</a:t>
            </a:r>
          </a:p>
          <a:p>
            <a:r>
              <a:rPr lang="sv-SE" dirty="0" smtClean="0"/>
              <a:t>Referensgrupper med pensionärsråd och råd för frågor kring funktionsnedsättning.</a:t>
            </a:r>
          </a:p>
          <a:p>
            <a:r>
              <a:rPr lang="sv-SE" dirty="0" smtClean="0"/>
              <a:t>Transparent beräkning av ersättningsnivån.</a:t>
            </a:r>
          </a:p>
          <a:p>
            <a:r>
              <a:rPr lang="sv-SE" dirty="0" smtClean="0"/>
              <a:t>Annika Lindstrand och Emelie Berglund ansvariga för utredningen.</a:t>
            </a:r>
          </a:p>
          <a:p>
            <a:r>
              <a:rPr lang="sv-SE" dirty="0" smtClean="0"/>
              <a:t>Styrgrupp med berörda chefer.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Tidplan</a:t>
            </a:r>
            <a:endParaRPr lang="sv-SE" dirty="0"/>
          </a:p>
        </p:txBody>
      </p:sp>
      <p:graphicFrame>
        <p:nvGraphicFramePr>
          <p:cNvPr id="4" name="Platshållare för innehåll 3"/>
          <p:cNvGraphicFramePr>
            <a:graphicFrameLocks noGrp="1"/>
          </p:cNvGraphicFramePr>
          <p:nvPr>
            <p:ph idx="1"/>
          </p:nvPr>
        </p:nvGraphicFramePr>
        <p:xfrm>
          <a:off x="1071538" y="1214422"/>
          <a:ext cx="7762876" cy="4246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27188"/>
                <a:gridCol w="6035688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Datum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Aktivitet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December 2012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Start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Dec</a:t>
                      </a:r>
                      <a:r>
                        <a:rPr lang="sv-SE" baseline="0" dirty="0" smtClean="0"/>
                        <a:t> -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 möten med referensgrupper med anordnare – SoL resp. LSS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From 7 januari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Styrgruppsmöten varannan vecka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Februari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Referensgrupper med pensionärsråd</a:t>
                      </a:r>
                      <a:r>
                        <a:rPr lang="sv-SE" baseline="0" dirty="0" smtClean="0"/>
                        <a:t> och råd för frågor kring funktionsnedsättning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15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Utredning klar och skickas som remiss till alla anordnare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29 april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Remissvar</a:t>
                      </a:r>
                      <a:r>
                        <a:rPr lang="sv-SE" baseline="0" dirty="0" smtClean="0"/>
                        <a:t> 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21 maj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Beslut</a:t>
                      </a:r>
                      <a:r>
                        <a:rPr lang="sv-SE" baseline="0" dirty="0" smtClean="0"/>
                        <a:t> i Social- och Äldrenämnden </a:t>
                      </a:r>
                      <a:endParaRPr lang="sv-SE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Hösten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Beslut i Kommunfullmäktige om kundval för ledsagarservice och avlösarservice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November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Kommunfullmäktige beslutar</a:t>
                      </a:r>
                      <a:r>
                        <a:rPr lang="sv-SE" baseline="0" dirty="0" smtClean="0"/>
                        <a:t> om ersättningsnivå</a:t>
                      </a:r>
                      <a:endParaRPr lang="sv-SE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Uppdelning i två kundval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Hemtjänst, ledsagning och avlösning enligt SoL</a:t>
            </a:r>
          </a:p>
          <a:p>
            <a:r>
              <a:rPr lang="sv-SE" dirty="0" smtClean="0"/>
              <a:t>Ledsagarservice och avlösarservice för personer med funktionsnedsättning enligt LSS och i vissa fall SoL</a:t>
            </a:r>
          </a:p>
          <a:p>
            <a:endParaRPr lang="sv-SE" dirty="0" smtClean="0"/>
          </a:p>
          <a:p>
            <a:r>
              <a:rPr lang="sv-SE" dirty="0" smtClean="0"/>
              <a:t>Vad ser ni för fördelar respektive nackdelar med denna uppdelning?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Nuvarande kompetenskrav, ledsagning: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För anordnare som endast är godkända för ledsagning och avlösning och huvudsakligen utför ledsagning görs en särskild bedömning av rutiner för rekrytering av ledsagare.</a:t>
            </a:r>
          </a:p>
          <a:p>
            <a:r>
              <a:rPr lang="sv-SE" dirty="0" smtClean="0"/>
              <a:t>Detta innebär att det inte finns specificerade utbildningskrav för ledsagare, men att rekrytering av ledsagare ska ske så att insatsen är trygg och säker. 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Nuvarande kompetenskrav avlösning och hemtjänst: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Relevant utbildning för personal innebär att minst hälften av den personal som utför omvårdnad ska ha godkända kurser om minst 1400 poäng inom vård- och omsorgsprogrammet i programgemensamma karaktärsämnen och relevant programfördjupning alternativt examen från vårdlinje, examen från social servicelinje eller 1350 poäng i karaktärsämnen inom omvårdnadsprogrammet.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Kompetenskrav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Vilka krav på kompetens är relevanta för hemtjänst, inklusive avlösning?</a:t>
            </a:r>
          </a:p>
          <a:p>
            <a:endParaRPr lang="sv-SE" dirty="0" smtClean="0"/>
          </a:p>
          <a:p>
            <a:r>
              <a:rPr lang="sv-SE" dirty="0" smtClean="0"/>
              <a:t>Vilka krav på kompetens är relevanta för ledsagarservice till personer med funktionsnedsättningar?</a:t>
            </a:r>
          </a:p>
          <a:p>
            <a:endParaRPr lang="sv-SE" dirty="0" smtClean="0"/>
          </a:p>
          <a:p>
            <a:r>
              <a:rPr lang="sv-SE" dirty="0" smtClean="0"/>
              <a:t>Vilka krav på kompetens är relevanta för avlösarservice till personer med funktionsnedsättningar?</a:t>
            </a:r>
          </a:p>
          <a:p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Nacka PP mall, orange kvarnhjul och lila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377</TotalTime>
  <Words>397</Words>
  <Application>Microsoft Office PowerPoint</Application>
  <PresentationFormat>Bildspel på skärmen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1" baseType="lpstr">
      <vt:lpstr>Nacka PP mall, orange kvarnhjul och lila logotyp</vt:lpstr>
      <vt:lpstr>Översyn av kundvalet inom hemtjänst, ledsagning och avlösning</vt:lpstr>
      <vt:lpstr>Syfte med utredningen/Utredningsdirektiv</vt:lpstr>
      <vt:lpstr>Vad ska utredas?</vt:lpstr>
      <vt:lpstr>Hur ska utredningen genomföras?</vt:lpstr>
      <vt:lpstr>Tidplan</vt:lpstr>
      <vt:lpstr>Uppdelning i två kundval</vt:lpstr>
      <vt:lpstr>Nuvarande kompetenskrav, ledsagning:</vt:lpstr>
      <vt:lpstr>Nuvarande kompetenskrav avlösning och hemtjänst:</vt:lpstr>
      <vt:lpstr>Kompetenskrav</vt:lpstr>
      <vt:lpstr>Fortsatt samråd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Översyn av kundvalet inom hemtjänst, ledsagning och avlösning</dc:title>
  <dc:creator>emeber</dc:creator>
  <cp:lastModifiedBy>igr</cp:lastModifiedBy>
  <cp:revision>20</cp:revision>
  <dcterms:created xsi:type="dcterms:W3CDTF">2012-12-10T14:54:27Z</dcterms:created>
  <dcterms:modified xsi:type="dcterms:W3CDTF">2013-03-24T19:50:19Z</dcterms:modified>
</cp:coreProperties>
</file>