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64" r:id="rId3"/>
    <p:sldId id="257" r:id="rId4"/>
    <p:sldId id="258" r:id="rId5"/>
    <p:sldId id="259" r:id="rId6"/>
    <p:sldId id="260" r:id="rId7"/>
    <p:sldId id="265" r:id="rId8"/>
    <p:sldId id="267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A634E-AB2F-4394-B131-70DBE6F543EA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33013-A56C-4F85-B358-5642E959889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Dagverksamhet och </a:t>
            </a:r>
            <a:br>
              <a:rPr lang="sv-SE" dirty="0" smtClean="0"/>
            </a:br>
            <a:r>
              <a:rPr lang="sv-SE" dirty="0" smtClean="0"/>
              <a:t>särskilt boende för äldre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Personaltäthet</a:t>
            </a:r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696743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Omvårdnadspersonalens utbildningsnivå på särskilt boende</a:t>
            </a:r>
            <a:br>
              <a:rPr lang="sv-SE" dirty="0" smtClean="0"/>
            </a:b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468544" cy="516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Antal boende per </a:t>
            </a:r>
            <a:r>
              <a:rPr lang="sv-SE" dirty="0" err="1" smtClean="0"/>
              <a:t>rehabpersonal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56084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lex Sarah-rapporter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 smtClean="0"/>
              <a:t>en demenssjuk person som gick ut på natten, NSC Talliden</a:t>
            </a:r>
          </a:p>
          <a:p>
            <a:pPr lvl="0"/>
            <a:r>
              <a:rPr lang="sv-SE" dirty="0" smtClean="0"/>
              <a:t>en kund som blev bryskt bemött, Danvikshem</a:t>
            </a:r>
          </a:p>
          <a:p>
            <a:pPr lvl="0"/>
            <a:r>
              <a:rPr lang="sv-SE" dirty="0" smtClean="0"/>
              <a:t>sexuellt ofredande, Saltsjöbadens sjukhus</a:t>
            </a:r>
          </a:p>
          <a:p>
            <a:pPr lvl="0"/>
            <a:r>
              <a:rPr lang="sv-SE" dirty="0" smtClean="0"/>
              <a:t>fall ur säng, NSC Sofiero</a:t>
            </a:r>
          </a:p>
          <a:p>
            <a:pPr lvl="0"/>
            <a:r>
              <a:rPr lang="sv-SE" dirty="0" smtClean="0"/>
              <a:t>för lång väntan på hjälp till toaletten, NSC </a:t>
            </a:r>
            <a:r>
              <a:rPr lang="sv-SE" dirty="0" err="1" smtClean="0"/>
              <a:t>Ektorp</a:t>
            </a:r>
            <a:endParaRPr lang="sv-SE" dirty="0" smtClean="0"/>
          </a:p>
          <a:p>
            <a:pPr lvl="0"/>
            <a:r>
              <a:rPr lang="sv-SE" dirty="0" smtClean="0"/>
              <a:t>fall ur säng, NSC Sofiero</a:t>
            </a:r>
          </a:p>
          <a:p>
            <a:pPr lvl="0"/>
            <a:r>
              <a:rPr lang="sv-SE" dirty="0" smtClean="0"/>
              <a:t>kund som inte fick vätska och inte vändes, NSC Älta</a:t>
            </a:r>
          </a:p>
          <a:p>
            <a:pPr lvl="0"/>
            <a:r>
              <a:rPr lang="sv-SE" dirty="0" smtClean="0"/>
              <a:t>oaktsamhet som ledde till att en axel gick ur led, Sarvträsk äldreboende</a:t>
            </a:r>
          </a:p>
          <a:p>
            <a:pPr lvl="0"/>
            <a:r>
              <a:rPr lang="sv-SE" dirty="0" smtClean="0"/>
              <a:t>en demenssjuk person som gick ut och ramlade, Sarvträsk äldreboende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Lågt antal trycksår men allvarlighetsgraden har ökat (riket 9,2% - Nacka 3,8%)</a:t>
            </a:r>
          </a:p>
          <a:p>
            <a:r>
              <a:rPr lang="sv-SE" dirty="0" smtClean="0"/>
              <a:t>Antalet fall har minskat</a:t>
            </a:r>
          </a:p>
          <a:p>
            <a:r>
              <a:rPr lang="sv-SE" dirty="0" smtClean="0"/>
              <a:t>Ökat antal registreringar i kvalitetsregister men</a:t>
            </a:r>
          </a:p>
          <a:p>
            <a:r>
              <a:rPr lang="sv-SE" dirty="0" smtClean="0"/>
              <a:t>resultaten används inte för att förbättra verksamheten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Brukarundersökning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Svarsfrekvens</a:t>
            </a:r>
          </a:p>
          <a:p>
            <a:r>
              <a:rPr lang="sv-SE" dirty="0" smtClean="0"/>
              <a:t>Dagverksamhet 51%</a:t>
            </a:r>
          </a:p>
          <a:p>
            <a:r>
              <a:rPr lang="sv-SE" dirty="0" smtClean="0"/>
              <a:t>Äldreboende 61%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Vem har fyllt i enkäten?</a:t>
            </a: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5962882" cy="1917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Nacka ppt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B0B065"/>
      </a:accent1>
      <a:accent2>
        <a:srgbClr val="EA653C"/>
      </a:accent2>
      <a:accent3>
        <a:srgbClr val="E8B545"/>
      </a:accent3>
      <a:accent4>
        <a:srgbClr val="C44F53"/>
      </a:accent4>
      <a:accent5>
        <a:srgbClr val="005A9E"/>
      </a:accent5>
      <a:accent6>
        <a:srgbClr val="C8AE7E"/>
      </a:accent6>
      <a:hlink>
        <a:srgbClr val="0000FF"/>
      </a:hlink>
      <a:folHlink>
        <a:srgbClr val="800080"/>
      </a:folHlink>
    </a:clrScheme>
    <a:fontScheme name="Nacka kommu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1351</TotalTime>
  <Words>141</Words>
  <Application>Microsoft Office PowerPoint</Application>
  <PresentationFormat>Bildspel på skärmen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blank</vt:lpstr>
      <vt:lpstr>Dagverksamhet och  särskilt boende för äldre</vt:lpstr>
      <vt:lpstr>Personaltäthet</vt:lpstr>
      <vt:lpstr>Omvårdnadspersonalens utbildningsnivå på särskilt boende </vt:lpstr>
      <vt:lpstr>Antal boende per rehabpersonal</vt:lpstr>
      <vt:lpstr>lex Sarah-rapporter</vt:lpstr>
      <vt:lpstr>Bild 6</vt:lpstr>
      <vt:lpstr>Brukarundersökning</vt:lpstr>
      <vt:lpstr>Vem har fyllt i enkäten?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yvohol</dc:creator>
  <cp:lastModifiedBy>igr</cp:lastModifiedBy>
  <cp:revision>84</cp:revision>
  <dcterms:created xsi:type="dcterms:W3CDTF">2014-03-31T19:46:48Z</dcterms:created>
  <dcterms:modified xsi:type="dcterms:W3CDTF">2014-07-09T12:38:49Z</dcterms:modified>
</cp:coreProperties>
</file>