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7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2016-03-07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2016-03-07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 för särskilda boenden 2015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22861" y="846138"/>
            <a:ext cx="776208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Antal beslut särskilt boende; </a:t>
            </a:r>
            <a:r>
              <a:rPr lang="sv-SE" dirty="0"/>
              <a:t> </a:t>
            </a:r>
            <a:r>
              <a:rPr lang="sv-SE" dirty="0" smtClean="0"/>
              <a:t>255 beslut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Fördelning;	152 kvinnor	103 män</a:t>
            </a:r>
          </a:p>
          <a:p>
            <a:endParaRPr lang="sv-SE" dirty="0"/>
          </a:p>
          <a:p>
            <a:r>
              <a:rPr lang="sv-SE" dirty="0" smtClean="0"/>
              <a:t>Snittålder: 84 år</a:t>
            </a:r>
          </a:p>
          <a:p>
            <a:r>
              <a:rPr lang="sv-SE" dirty="0" smtClean="0"/>
              <a:t>Snittålder kvinnor:</a:t>
            </a:r>
            <a:r>
              <a:rPr lang="sv-SE" dirty="0"/>
              <a:t> </a:t>
            </a:r>
            <a:r>
              <a:rPr lang="sv-SE" dirty="0" smtClean="0"/>
              <a:t>84 år</a:t>
            </a:r>
          </a:p>
          <a:p>
            <a:r>
              <a:rPr lang="sv-SE" dirty="0" smtClean="0"/>
              <a:t>Snittålder män: 84 år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Antal platser på äldreboende har varierat mellan </a:t>
            </a:r>
          </a:p>
          <a:p>
            <a:pPr marL="0" indent="0">
              <a:buNone/>
            </a:pPr>
            <a:r>
              <a:rPr lang="sv-SE" dirty="0" smtClean="0"/>
              <a:t>608 – 617 platser (2014; 600 – 614)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7687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0855" y="877958"/>
            <a:ext cx="7762080" cy="4525963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33 kunder har fått beviljad plats från annan kommun</a:t>
            </a:r>
          </a:p>
          <a:p>
            <a:endParaRPr lang="sv-SE" dirty="0"/>
          </a:p>
          <a:p>
            <a:r>
              <a:rPr lang="sv-SE" dirty="0" smtClean="0"/>
              <a:t>11 kunder har fått beviljat medflyttning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33056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1600" y="2852936"/>
            <a:ext cx="7762080" cy="4525963"/>
          </a:xfrm>
        </p:spPr>
        <p:txBody>
          <a:bodyPr/>
          <a:lstStyle/>
          <a:p>
            <a:r>
              <a:rPr lang="sv-SE" dirty="0" smtClean="0"/>
              <a:t>Genomsnittstiden från beslut till erbjudande var 48 dagar (31 dagar)</a:t>
            </a:r>
          </a:p>
          <a:p>
            <a:endParaRPr lang="sv-SE" dirty="0"/>
          </a:p>
          <a:p>
            <a:r>
              <a:rPr lang="sv-SE" dirty="0" smtClean="0"/>
              <a:t>Antal kunder som fick beslut under 2015 och som flyttade in under året var 188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846138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Fördelning av kundens val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100 kunder, 53%, fick sitt förstahands val </a:t>
            </a:r>
          </a:p>
          <a:p>
            <a:pPr marL="0" indent="0">
              <a:buNone/>
            </a:pPr>
            <a:r>
              <a:rPr lang="sv-SE" dirty="0" smtClean="0"/>
              <a:t>   (2014; 59%)</a:t>
            </a:r>
            <a:endParaRPr lang="sv-SE" dirty="0"/>
          </a:p>
          <a:p>
            <a:r>
              <a:rPr lang="sv-SE" dirty="0" smtClean="0"/>
              <a:t>73 kunder, 39%, fick sitt andra eller tredjehandsval (2014; 32%)</a:t>
            </a:r>
            <a:endParaRPr lang="sv-SE" dirty="0"/>
          </a:p>
          <a:p>
            <a:r>
              <a:rPr lang="sv-SE" dirty="0" smtClean="0"/>
              <a:t>15 kunder, 8%, hade inte angett något val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(2014; 9%)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365104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Kön till särskilt boende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21 kunder som fick beslut 2015 har ännu inte erbjudits plats</a:t>
            </a:r>
          </a:p>
          <a:p>
            <a:r>
              <a:rPr lang="sv-SE" dirty="0" smtClean="0"/>
              <a:t>7 kunder har erbjudits men tackat nej</a:t>
            </a:r>
          </a:p>
          <a:p>
            <a:r>
              <a:rPr lang="sv-SE" dirty="0" smtClean="0"/>
              <a:t>22 kunder har tagits bort </a:t>
            </a:r>
            <a:r>
              <a:rPr lang="sv-SE" smtClean="0"/>
              <a:t>från kön </a:t>
            </a:r>
            <a:r>
              <a:rPr lang="sv-SE" dirty="0" smtClean="0"/>
              <a:t>p g a att de avlidit eller återtagit sin ansökan</a:t>
            </a:r>
          </a:p>
          <a:p>
            <a:r>
              <a:rPr lang="sv-SE" dirty="0" smtClean="0"/>
              <a:t>17 kunder har vid datum för statistikens framtagande fått erbjudande men inte tackat ja eller nej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45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Kartläggning utifrån boendetid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179 kunder avled på SÄBO under 2015</a:t>
            </a:r>
          </a:p>
          <a:p>
            <a:r>
              <a:rPr lang="sv-SE" dirty="0" smtClean="0"/>
              <a:t>Fördelning: </a:t>
            </a:r>
          </a:p>
          <a:p>
            <a:pPr>
              <a:buFontTx/>
              <a:buChar char="-"/>
            </a:pPr>
            <a:r>
              <a:rPr lang="sv-SE" dirty="0" smtClean="0"/>
              <a:t>109 kvinnor, 70 män</a:t>
            </a:r>
          </a:p>
          <a:p>
            <a:pPr>
              <a:buFontTx/>
              <a:buChar char="-"/>
            </a:pPr>
            <a:r>
              <a:rPr lang="sv-SE" dirty="0" smtClean="0"/>
              <a:t>117 på somatisk enhet, 61 på demensenhet, 1 på HVB hem</a:t>
            </a:r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Längst boendetid;	14 år, 2 månader och 15 dagar</a:t>
            </a:r>
          </a:p>
          <a:p>
            <a:pPr marL="0" indent="0">
              <a:buNone/>
            </a:pPr>
            <a:r>
              <a:rPr lang="sv-SE" dirty="0" smtClean="0"/>
              <a:t>Kortast boendetid; 	4 dagar</a:t>
            </a:r>
          </a:p>
          <a:p>
            <a:pPr marL="0" indent="0">
              <a:buNone/>
            </a:pPr>
            <a:r>
              <a:rPr lang="sv-SE" dirty="0" smtClean="0"/>
              <a:t>Boendetid i snitt;	2 år, 5 månader och 1 dag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74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67</TotalTime>
  <Words>194</Words>
  <Application>Microsoft Office PowerPoint</Application>
  <PresentationFormat>Bildspel på skärmen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Office-tema</vt:lpstr>
      <vt:lpstr>Statistik för särskilda boenden 2015</vt:lpstr>
      <vt:lpstr>PowerPoint-presentation</vt:lpstr>
      <vt:lpstr>PowerPoint-presentation</vt:lpstr>
      <vt:lpstr>PowerPoint-presentation</vt:lpstr>
      <vt:lpstr>Fördelning av kundens val</vt:lpstr>
      <vt:lpstr>Kön till särskilt boende</vt:lpstr>
      <vt:lpstr>Kartläggning utifrån boendetid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för särskilda boenden 2015</dc:title>
  <dc:creator>Möllstam Anna-Lena</dc:creator>
  <cp:lastModifiedBy>Greger Ingrid</cp:lastModifiedBy>
  <cp:revision>11</cp:revision>
  <dcterms:created xsi:type="dcterms:W3CDTF">2016-01-26T16:25:18Z</dcterms:created>
  <dcterms:modified xsi:type="dcterms:W3CDTF">2016-03-07T16:43:30Z</dcterms:modified>
</cp:coreProperties>
</file>