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notesMasterIdLst>
    <p:notesMasterId r:id="rId17"/>
  </p:notesMasterIdLst>
  <p:sldIdLst>
    <p:sldId id="283" r:id="rId2"/>
    <p:sldId id="256" r:id="rId3"/>
    <p:sldId id="266" r:id="rId4"/>
    <p:sldId id="269" r:id="rId5"/>
    <p:sldId id="265" r:id="rId6"/>
    <p:sldId id="272" r:id="rId7"/>
    <p:sldId id="261" r:id="rId8"/>
    <p:sldId id="271" r:id="rId9"/>
    <p:sldId id="257" r:id="rId10"/>
    <p:sldId id="278" r:id="rId11"/>
    <p:sldId id="259" r:id="rId12"/>
    <p:sldId id="282" r:id="rId13"/>
    <p:sldId id="280" r:id="rId14"/>
    <p:sldId id="279" r:id="rId15"/>
    <p:sldId id="268" r:id="rId1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0" autoAdjust="0"/>
    <p:restoredTop sz="94660"/>
  </p:normalViewPr>
  <p:slideViewPr>
    <p:cSldViewPr>
      <p:cViewPr varScale="1">
        <p:scale>
          <a:sx n="53" d="100"/>
          <a:sy n="53" d="100"/>
        </p:scale>
        <p:origin x="-8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D870BA-CC1E-498A-B4E9-20E47443D1B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BB8B2EA7-2C47-4A26-A09F-4929700B9F5E}">
      <dgm:prSet phldrT="[Text]"/>
      <dgm:spPr/>
      <dgm:t>
        <a:bodyPr/>
        <a:lstStyle/>
        <a:p>
          <a:r>
            <a:rPr lang="sv-SE" dirty="0" err="1" smtClean="0"/>
            <a:t>Fun</a:t>
          </a:r>
          <a:r>
            <a:rPr lang="sv-SE" dirty="0" smtClean="0"/>
            <a:t> </a:t>
          </a:r>
          <a:br>
            <a:rPr lang="sv-SE" dirty="0" smtClean="0"/>
          </a:br>
          <a:r>
            <a:rPr lang="sv-SE" dirty="0" smtClean="0"/>
            <a:t>person</a:t>
          </a:r>
          <a:endParaRPr lang="sv-SE" dirty="0"/>
        </a:p>
      </dgm:t>
    </dgm:pt>
    <dgm:pt modelId="{C6D9D5B5-91E7-4DCD-9A0A-9C9C9D66D60B}" type="parTrans" cxnId="{6B2B007F-78CB-4DDD-9696-6F93DD95990C}">
      <dgm:prSet/>
      <dgm:spPr/>
      <dgm:t>
        <a:bodyPr/>
        <a:lstStyle/>
        <a:p>
          <a:endParaRPr lang="sv-SE"/>
        </a:p>
      </dgm:t>
    </dgm:pt>
    <dgm:pt modelId="{A2BCAA1D-9330-40A9-ADE1-F67FD8824105}" type="sibTrans" cxnId="{6B2B007F-78CB-4DDD-9696-6F93DD95990C}">
      <dgm:prSet/>
      <dgm:spPr/>
      <dgm:t>
        <a:bodyPr/>
        <a:lstStyle/>
        <a:p>
          <a:endParaRPr lang="sv-SE"/>
        </a:p>
      </dgm:t>
    </dgm:pt>
    <dgm:pt modelId="{6701A0E5-BEC2-4B2E-AA61-EC570A631C3D}">
      <dgm:prSet phldrT="[Text]" custT="1"/>
      <dgm:spPr/>
      <dgm:t>
        <a:bodyPr/>
        <a:lstStyle/>
        <a:p>
          <a:r>
            <a:rPr lang="sv-SE" sz="2400" dirty="0" smtClean="0"/>
            <a:t>Nacka kommun</a:t>
          </a:r>
          <a:endParaRPr lang="sv-SE" sz="2400" dirty="0"/>
        </a:p>
      </dgm:t>
    </dgm:pt>
    <dgm:pt modelId="{5C424881-CD4B-4450-9A64-BD3DFF032165}" type="parTrans" cxnId="{EC1A10D2-F3DA-494A-A22C-89154705E034}">
      <dgm:prSet/>
      <dgm:spPr/>
      <dgm:t>
        <a:bodyPr/>
        <a:lstStyle/>
        <a:p>
          <a:endParaRPr lang="sv-SE"/>
        </a:p>
      </dgm:t>
    </dgm:pt>
    <dgm:pt modelId="{0EE24BE2-DC4A-4411-9D8F-E763AB2C1193}" type="sibTrans" cxnId="{EC1A10D2-F3DA-494A-A22C-89154705E034}">
      <dgm:prSet/>
      <dgm:spPr/>
      <dgm:t>
        <a:bodyPr/>
        <a:lstStyle/>
        <a:p>
          <a:endParaRPr lang="sv-SE"/>
        </a:p>
      </dgm:t>
    </dgm:pt>
    <dgm:pt modelId="{D1ED8336-E651-4111-BBB8-E6CE55A08C28}">
      <dgm:prSet phldrT="[Text]"/>
      <dgm:spPr/>
      <dgm:t>
        <a:bodyPr/>
        <a:lstStyle/>
        <a:p>
          <a:r>
            <a:rPr lang="sv-SE" dirty="0" smtClean="0"/>
            <a:t>Försäkringskassan</a:t>
          </a:r>
          <a:endParaRPr lang="sv-SE" dirty="0"/>
        </a:p>
      </dgm:t>
    </dgm:pt>
    <dgm:pt modelId="{DB395E66-39F0-44B1-8905-3764FFBDDF6B}" type="parTrans" cxnId="{7043EE3E-96B7-4D6E-82D0-B8211C65B3A6}">
      <dgm:prSet/>
      <dgm:spPr/>
      <dgm:t>
        <a:bodyPr/>
        <a:lstStyle/>
        <a:p>
          <a:endParaRPr lang="sv-SE"/>
        </a:p>
      </dgm:t>
    </dgm:pt>
    <dgm:pt modelId="{D61A1DF3-C3EC-4079-8645-6DE7E9AC5592}" type="sibTrans" cxnId="{7043EE3E-96B7-4D6E-82D0-B8211C65B3A6}">
      <dgm:prSet/>
      <dgm:spPr/>
      <dgm:t>
        <a:bodyPr/>
        <a:lstStyle/>
        <a:p>
          <a:endParaRPr lang="sv-SE"/>
        </a:p>
      </dgm:t>
    </dgm:pt>
    <dgm:pt modelId="{AB19B990-0462-4BAC-A32F-8E128E103C1F}">
      <dgm:prSet phldrT="[Text]" custT="1"/>
      <dgm:spPr/>
      <dgm:t>
        <a:bodyPr/>
        <a:lstStyle/>
        <a:p>
          <a:r>
            <a:rPr lang="sv-SE" sz="1800" dirty="0" smtClean="0"/>
            <a:t>Daglig verksamhet</a:t>
          </a:r>
          <a:endParaRPr lang="sv-SE" sz="1800" dirty="0"/>
        </a:p>
      </dgm:t>
    </dgm:pt>
    <dgm:pt modelId="{F2A7F53A-EDD3-47BD-9393-09525A5BDD7C}" type="parTrans" cxnId="{A88F1DA2-83C9-4498-9BC7-46473A77654B}">
      <dgm:prSet/>
      <dgm:spPr/>
      <dgm:t>
        <a:bodyPr/>
        <a:lstStyle/>
        <a:p>
          <a:endParaRPr lang="sv-SE"/>
        </a:p>
      </dgm:t>
    </dgm:pt>
    <dgm:pt modelId="{0201A660-C8AE-4BF1-AADB-5FB1C403526A}" type="sibTrans" cxnId="{A88F1DA2-83C9-4498-9BC7-46473A77654B}">
      <dgm:prSet/>
      <dgm:spPr/>
      <dgm:t>
        <a:bodyPr/>
        <a:lstStyle/>
        <a:p>
          <a:endParaRPr lang="sv-SE"/>
        </a:p>
      </dgm:t>
    </dgm:pt>
    <dgm:pt modelId="{FA39C922-E98C-41AD-B2E0-E91937CE8698}">
      <dgm:prSet phldrT="[Text]" custT="1"/>
      <dgm:spPr/>
      <dgm:t>
        <a:bodyPr/>
        <a:lstStyle/>
        <a:p>
          <a:r>
            <a:rPr lang="sv-SE" sz="1200" dirty="0" smtClean="0"/>
            <a:t>Arbetsförmedlingen</a:t>
          </a:r>
          <a:endParaRPr lang="sv-SE" sz="1200" dirty="0"/>
        </a:p>
      </dgm:t>
    </dgm:pt>
    <dgm:pt modelId="{9DF17099-9F23-40CE-85F8-2CA2DE7D7FBC}" type="parTrans" cxnId="{E3A4D07F-379C-4A95-8D0C-5DDADE38B4E9}">
      <dgm:prSet/>
      <dgm:spPr/>
      <dgm:t>
        <a:bodyPr/>
        <a:lstStyle/>
        <a:p>
          <a:endParaRPr lang="sv-SE"/>
        </a:p>
      </dgm:t>
    </dgm:pt>
    <dgm:pt modelId="{551D8E1D-7F7A-4C5A-952C-918897F59F77}" type="sibTrans" cxnId="{E3A4D07F-379C-4A95-8D0C-5DDADE38B4E9}">
      <dgm:prSet/>
      <dgm:spPr/>
      <dgm:t>
        <a:bodyPr/>
        <a:lstStyle/>
        <a:p>
          <a:endParaRPr lang="sv-SE"/>
        </a:p>
      </dgm:t>
    </dgm:pt>
    <dgm:pt modelId="{921767A7-6E4E-4D0F-A055-06A99FDD98FF}">
      <dgm:prSet custT="1"/>
      <dgm:spPr/>
      <dgm:t>
        <a:bodyPr/>
        <a:lstStyle/>
        <a:p>
          <a:r>
            <a:rPr lang="sv-SE" sz="2000" dirty="0" smtClean="0"/>
            <a:t>Ica</a:t>
          </a:r>
          <a:endParaRPr lang="sv-SE" sz="2000" dirty="0"/>
        </a:p>
      </dgm:t>
    </dgm:pt>
    <dgm:pt modelId="{19526829-F90D-4D98-B445-DEB484CB9DEB}" type="parTrans" cxnId="{747174AD-F18E-455B-A0C4-5ADD0571D040}">
      <dgm:prSet/>
      <dgm:spPr/>
      <dgm:t>
        <a:bodyPr/>
        <a:lstStyle/>
        <a:p>
          <a:endParaRPr lang="sv-SE"/>
        </a:p>
      </dgm:t>
    </dgm:pt>
    <dgm:pt modelId="{963234CF-A21E-43E6-BFAC-04EF8837CCBA}" type="sibTrans" cxnId="{747174AD-F18E-455B-A0C4-5ADD0571D040}">
      <dgm:prSet/>
      <dgm:spPr/>
      <dgm:t>
        <a:bodyPr/>
        <a:lstStyle/>
        <a:p>
          <a:endParaRPr lang="sv-SE"/>
        </a:p>
      </dgm:t>
    </dgm:pt>
    <dgm:pt modelId="{6178DC92-D3AF-4D8D-9D83-71263511E80C}" type="pres">
      <dgm:prSet presAssocID="{4DD870BA-CC1E-498A-B4E9-20E47443D1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5E06E5BD-8963-44E7-B77D-C3722391AC2D}" type="pres">
      <dgm:prSet presAssocID="{BB8B2EA7-2C47-4A26-A09F-4929700B9F5E}" presName="centerShape" presStyleLbl="node0" presStyleIdx="0" presStyleCnt="1"/>
      <dgm:spPr/>
      <dgm:t>
        <a:bodyPr/>
        <a:lstStyle/>
        <a:p>
          <a:endParaRPr lang="sv-SE"/>
        </a:p>
      </dgm:t>
    </dgm:pt>
    <dgm:pt modelId="{2E393128-BC71-47A5-9565-898C2AA61B71}" type="pres">
      <dgm:prSet presAssocID="{5C424881-CD4B-4450-9A64-BD3DFF032165}" presName="parTrans" presStyleLbl="sibTrans2D1" presStyleIdx="0" presStyleCnt="5"/>
      <dgm:spPr/>
      <dgm:t>
        <a:bodyPr/>
        <a:lstStyle/>
        <a:p>
          <a:endParaRPr lang="sv-SE"/>
        </a:p>
      </dgm:t>
    </dgm:pt>
    <dgm:pt modelId="{DBD848E3-DD62-43B5-BB31-5FBBEC2BCB76}" type="pres">
      <dgm:prSet presAssocID="{5C424881-CD4B-4450-9A64-BD3DFF032165}" presName="connectorText" presStyleLbl="sibTrans2D1" presStyleIdx="0" presStyleCnt="5"/>
      <dgm:spPr/>
      <dgm:t>
        <a:bodyPr/>
        <a:lstStyle/>
        <a:p>
          <a:endParaRPr lang="sv-SE"/>
        </a:p>
      </dgm:t>
    </dgm:pt>
    <dgm:pt modelId="{40384FC4-4F1D-4F86-BD0B-ED3F7C8B95E9}" type="pres">
      <dgm:prSet presAssocID="{6701A0E5-BEC2-4B2E-AA61-EC570A631C3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69D469E-34E9-43A5-80C7-DE8BF691A97D}" type="pres">
      <dgm:prSet presAssocID="{DB395E66-39F0-44B1-8905-3764FFBDDF6B}" presName="parTrans" presStyleLbl="sibTrans2D1" presStyleIdx="1" presStyleCnt="5"/>
      <dgm:spPr/>
      <dgm:t>
        <a:bodyPr/>
        <a:lstStyle/>
        <a:p>
          <a:endParaRPr lang="sv-SE"/>
        </a:p>
      </dgm:t>
    </dgm:pt>
    <dgm:pt modelId="{FBEBE64F-8D4D-4684-9A6F-596BAE01C338}" type="pres">
      <dgm:prSet presAssocID="{DB395E66-39F0-44B1-8905-3764FFBDDF6B}" presName="connectorText" presStyleLbl="sibTrans2D1" presStyleIdx="1" presStyleCnt="5"/>
      <dgm:spPr/>
      <dgm:t>
        <a:bodyPr/>
        <a:lstStyle/>
        <a:p>
          <a:endParaRPr lang="sv-SE"/>
        </a:p>
      </dgm:t>
    </dgm:pt>
    <dgm:pt modelId="{7AB03331-2CCA-4CB6-965C-3CF0AC1E83E1}" type="pres">
      <dgm:prSet presAssocID="{D1ED8336-E651-4111-BBB8-E6CE55A08C2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7839983-C281-4BD7-8F1F-636598D175AD}" type="pres">
      <dgm:prSet presAssocID="{F2A7F53A-EDD3-47BD-9393-09525A5BDD7C}" presName="parTrans" presStyleLbl="sibTrans2D1" presStyleIdx="2" presStyleCnt="5"/>
      <dgm:spPr/>
      <dgm:t>
        <a:bodyPr/>
        <a:lstStyle/>
        <a:p>
          <a:endParaRPr lang="sv-SE"/>
        </a:p>
      </dgm:t>
    </dgm:pt>
    <dgm:pt modelId="{A453141E-42C6-4233-92A6-23CEF03B21AF}" type="pres">
      <dgm:prSet presAssocID="{F2A7F53A-EDD3-47BD-9393-09525A5BDD7C}" presName="connectorText" presStyleLbl="sibTrans2D1" presStyleIdx="2" presStyleCnt="5"/>
      <dgm:spPr/>
      <dgm:t>
        <a:bodyPr/>
        <a:lstStyle/>
        <a:p>
          <a:endParaRPr lang="sv-SE"/>
        </a:p>
      </dgm:t>
    </dgm:pt>
    <dgm:pt modelId="{765B27E4-3684-49A3-BD1A-64DD902B4985}" type="pres">
      <dgm:prSet presAssocID="{AB19B990-0462-4BAC-A32F-8E128E103C1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D615B9B-3DC6-4BAE-AE5F-248565B280FC}" type="pres">
      <dgm:prSet presAssocID="{9DF17099-9F23-40CE-85F8-2CA2DE7D7FBC}" presName="parTrans" presStyleLbl="sibTrans2D1" presStyleIdx="3" presStyleCnt="5"/>
      <dgm:spPr/>
      <dgm:t>
        <a:bodyPr/>
        <a:lstStyle/>
        <a:p>
          <a:endParaRPr lang="sv-SE"/>
        </a:p>
      </dgm:t>
    </dgm:pt>
    <dgm:pt modelId="{C0A7B817-FD03-438A-9B92-2EE17EDF7F0D}" type="pres">
      <dgm:prSet presAssocID="{9DF17099-9F23-40CE-85F8-2CA2DE7D7FBC}" presName="connectorText" presStyleLbl="sibTrans2D1" presStyleIdx="3" presStyleCnt="5"/>
      <dgm:spPr/>
      <dgm:t>
        <a:bodyPr/>
        <a:lstStyle/>
        <a:p>
          <a:endParaRPr lang="sv-SE"/>
        </a:p>
      </dgm:t>
    </dgm:pt>
    <dgm:pt modelId="{1BFE8761-1A6C-4593-A326-4FAD721EE39A}" type="pres">
      <dgm:prSet presAssocID="{FA39C922-E98C-41AD-B2E0-E91937CE8698}" presName="node" presStyleLbl="node1" presStyleIdx="3" presStyleCnt="5" custScaleX="101980" custRadScaleRad="100546" custRadScaleInc="2177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0A8C980-E727-4302-AE17-793FAEE2AB9D}" type="pres">
      <dgm:prSet presAssocID="{19526829-F90D-4D98-B445-DEB484CB9DEB}" presName="parTrans" presStyleLbl="sibTrans2D1" presStyleIdx="4" presStyleCnt="5"/>
      <dgm:spPr/>
      <dgm:t>
        <a:bodyPr/>
        <a:lstStyle/>
        <a:p>
          <a:endParaRPr lang="sv-SE"/>
        </a:p>
      </dgm:t>
    </dgm:pt>
    <dgm:pt modelId="{0AE265A1-0A91-42BB-AD77-C5B49D041FAA}" type="pres">
      <dgm:prSet presAssocID="{19526829-F90D-4D98-B445-DEB484CB9DEB}" presName="connectorText" presStyleLbl="sibTrans2D1" presStyleIdx="4" presStyleCnt="5"/>
      <dgm:spPr/>
      <dgm:t>
        <a:bodyPr/>
        <a:lstStyle/>
        <a:p>
          <a:endParaRPr lang="sv-SE"/>
        </a:p>
      </dgm:t>
    </dgm:pt>
    <dgm:pt modelId="{C4BA7552-55C1-47DF-8C2C-FBAD1B7E1CCB}" type="pres">
      <dgm:prSet presAssocID="{921767A7-6E4E-4D0F-A055-06A99FDD98FF}" presName="node" presStyleLbl="node1" presStyleIdx="4" presStyleCnt="5" custRadScaleRad="100362" custRadScaleInc="369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A0BE7FAE-26AC-4DB0-BF10-733052C1FB39}" type="presOf" srcId="{F2A7F53A-EDD3-47BD-9393-09525A5BDD7C}" destId="{97839983-C281-4BD7-8F1F-636598D175AD}" srcOrd="0" destOrd="0" presId="urn:microsoft.com/office/officeart/2005/8/layout/radial5"/>
    <dgm:cxn modelId="{4B079ED6-2071-4343-BE9F-5AE410153FCF}" type="presOf" srcId="{9DF17099-9F23-40CE-85F8-2CA2DE7D7FBC}" destId="{C0A7B817-FD03-438A-9B92-2EE17EDF7F0D}" srcOrd="1" destOrd="0" presId="urn:microsoft.com/office/officeart/2005/8/layout/radial5"/>
    <dgm:cxn modelId="{2B69DB9F-DB10-4839-B7F1-609C79921D11}" type="presOf" srcId="{FA39C922-E98C-41AD-B2E0-E91937CE8698}" destId="{1BFE8761-1A6C-4593-A326-4FAD721EE39A}" srcOrd="0" destOrd="0" presId="urn:microsoft.com/office/officeart/2005/8/layout/radial5"/>
    <dgm:cxn modelId="{52BB2154-8C69-4DEC-B61E-15C7DAE3E513}" type="presOf" srcId="{AB19B990-0462-4BAC-A32F-8E128E103C1F}" destId="{765B27E4-3684-49A3-BD1A-64DD902B4985}" srcOrd="0" destOrd="0" presId="urn:microsoft.com/office/officeart/2005/8/layout/radial5"/>
    <dgm:cxn modelId="{6E803581-A15C-4A1C-A8CE-2B6CD45C7424}" type="presOf" srcId="{DB395E66-39F0-44B1-8905-3764FFBDDF6B}" destId="{469D469E-34E9-43A5-80C7-DE8BF691A97D}" srcOrd="0" destOrd="0" presId="urn:microsoft.com/office/officeart/2005/8/layout/radial5"/>
    <dgm:cxn modelId="{9D245C1E-882E-444A-80D2-FD7757D8D04F}" type="presOf" srcId="{DB395E66-39F0-44B1-8905-3764FFBDDF6B}" destId="{FBEBE64F-8D4D-4684-9A6F-596BAE01C338}" srcOrd="1" destOrd="0" presId="urn:microsoft.com/office/officeart/2005/8/layout/radial5"/>
    <dgm:cxn modelId="{D416CF8B-B24E-4496-8DFD-E0FD7B3B8BB1}" type="presOf" srcId="{5C424881-CD4B-4450-9A64-BD3DFF032165}" destId="{DBD848E3-DD62-43B5-BB31-5FBBEC2BCB76}" srcOrd="1" destOrd="0" presId="urn:microsoft.com/office/officeart/2005/8/layout/radial5"/>
    <dgm:cxn modelId="{A88F1DA2-83C9-4498-9BC7-46473A77654B}" srcId="{BB8B2EA7-2C47-4A26-A09F-4929700B9F5E}" destId="{AB19B990-0462-4BAC-A32F-8E128E103C1F}" srcOrd="2" destOrd="0" parTransId="{F2A7F53A-EDD3-47BD-9393-09525A5BDD7C}" sibTransId="{0201A660-C8AE-4BF1-AADB-5FB1C403526A}"/>
    <dgm:cxn modelId="{747174AD-F18E-455B-A0C4-5ADD0571D040}" srcId="{BB8B2EA7-2C47-4A26-A09F-4929700B9F5E}" destId="{921767A7-6E4E-4D0F-A055-06A99FDD98FF}" srcOrd="4" destOrd="0" parTransId="{19526829-F90D-4D98-B445-DEB484CB9DEB}" sibTransId="{963234CF-A21E-43E6-BFAC-04EF8837CCBA}"/>
    <dgm:cxn modelId="{E3A4D07F-379C-4A95-8D0C-5DDADE38B4E9}" srcId="{BB8B2EA7-2C47-4A26-A09F-4929700B9F5E}" destId="{FA39C922-E98C-41AD-B2E0-E91937CE8698}" srcOrd="3" destOrd="0" parTransId="{9DF17099-9F23-40CE-85F8-2CA2DE7D7FBC}" sibTransId="{551D8E1D-7F7A-4C5A-952C-918897F59F77}"/>
    <dgm:cxn modelId="{0327665D-792C-4D7C-8628-3F560691FF57}" type="presOf" srcId="{4DD870BA-CC1E-498A-B4E9-20E47443D1B7}" destId="{6178DC92-D3AF-4D8D-9D83-71263511E80C}" srcOrd="0" destOrd="0" presId="urn:microsoft.com/office/officeart/2005/8/layout/radial5"/>
    <dgm:cxn modelId="{B9140D36-6E57-47B2-B698-07F05E8BAF7B}" type="presOf" srcId="{19526829-F90D-4D98-B445-DEB484CB9DEB}" destId="{0AE265A1-0A91-42BB-AD77-C5B49D041FAA}" srcOrd="1" destOrd="0" presId="urn:microsoft.com/office/officeart/2005/8/layout/radial5"/>
    <dgm:cxn modelId="{251D4702-4B1F-49C4-8052-57197F696751}" type="presOf" srcId="{9DF17099-9F23-40CE-85F8-2CA2DE7D7FBC}" destId="{6D615B9B-3DC6-4BAE-AE5F-248565B280FC}" srcOrd="0" destOrd="0" presId="urn:microsoft.com/office/officeart/2005/8/layout/radial5"/>
    <dgm:cxn modelId="{EC1A10D2-F3DA-494A-A22C-89154705E034}" srcId="{BB8B2EA7-2C47-4A26-A09F-4929700B9F5E}" destId="{6701A0E5-BEC2-4B2E-AA61-EC570A631C3D}" srcOrd="0" destOrd="0" parTransId="{5C424881-CD4B-4450-9A64-BD3DFF032165}" sibTransId="{0EE24BE2-DC4A-4411-9D8F-E763AB2C1193}"/>
    <dgm:cxn modelId="{B295A18D-4AB5-4543-97FE-0FCC8BF80309}" type="presOf" srcId="{6701A0E5-BEC2-4B2E-AA61-EC570A631C3D}" destId="{40384FC4-4F1D-4F86-BD0B-ED3F7C8B95E9}" srcOrd="0" destOrd="0" presId="urn:microsoft.com/office/officeart/2005/8/layout/radial5"/>
    <dgm:cxn modelId="{9FA5FA2F-7F61-4431-8C91-D4FF38AE47EF}" type="presOf" srcId="{D1ED8336-E651-4111-BBB8-E6CE55A08C28}" destId="{7AB03331-2CCA-4CB6-965C-3CF0AC1E83E1}" srcOrd="0" destOrd="0" presId="urn:microsoft.com/office/officeart/2005/8/layout/radial5"/>
    <dgm:cxn modelId="{7043EE3E-96B7-4D6E-82D0-B8211C65B3A6}" srcId="{BB8B2EA7-2C47-4A26-A09F-4929700B9F5E}" destId="{D1ED8336-E651-4111-BBB8-E6CE55A08C28}" srcOrd="1" destOrd="0" parTransId="{DB395E66-39F0-44B1-8905-3764FFBDDF6B}" sibTransId="{D61A1DF3-C3EC-4079-8645-6DE7E9AC5592}"/>
    <dgm:cxn modelId="{DEF2E670-547A-41B2-8F6E-4786985CF8BA}" type="presOf" srcId="{19526829-F90D-4D98-B445-DEB484CB9DEB}" destId="{90A8C980-E727-4302-AE17-793FAEE2AB9D}" srcOrd="0" destOrd="0" presId="urn:microsoft.com/office/officeart/2005/8/layout/radial5"/>
    <dgm:cxn modelId="{6B2B007F-78CB-4DDD-9696-6F93DD95990C}" srcId="{4DD870BA-CC1E-498A-B4E9-20E47443D1B7}" destId="{BB8B2EA7-2C47-4A26-A09F-4929700B9F5E}" srcOrd="0" destOrd="0" parTransId="{C6D9D5B5-91E7-4DCD-9A0A-9C9C9D66D60B}" sibTransId="{A2BCAA1D-9330-40A9-ADE1-F67FD8824105}"/>
    <dgm:cxn modelId="{9DD26BAD-7473-45E7-B13B-F3DF5ADAB004}" type="presOf" srcId="{5C424881-CD4B-4450-9A64-BD3DFF032165}" destId="{2E393128-BC71-47A5-9565-898C2AA61B71}" srcOrd="0" destOrd="0" presId="urn:microsoft.com/office/officeart/2005/8/layout/radial5"/>
    <dgm:cxn modelId="{F8F98E06-FD7D-4618-A143-73E927735C96}" type="presOf" srcId="{F2A7F53A-EDD3-47BD-9393-09525A5BDD7C}" destId="{A453141E-42C6-4233-92A6-23CEF03B21AF}" srcOrd="1" destOrd="0" presId="urn:microsoft.com/office/officeart/2005/8/layout/radial5"/>
    <dgm:cxn modelId="{C6F25359-F0AF-42A3-8746-D7575112F2F9}" type="presOf" srcId="{BB8B2EA7-2C47-4A26-A09F-4929700B9F5E}" destId="{5E06E5BD-8963-44E7-B77D-C3722391AC2D}" srcOrd="0" destOrd="0" presId="urn:microsoft.com/office/officeart/2005/8/layout/radial5"/>
    <dgm:cxn modelId="{77E6D116-EFAE-4982-B021-4E9B5F24F545}" type="presOf" srcId="{921767A7-6E4E-4D0F-A055-06A99FDD98FF}" destId="{C4BA7552-55C1-47DF-8C2C-FBAD1B7E1CCB}" srcOrd="0" destOrd="0" presId="urn:microsoft.com/office/officeart/2005/8/layout/radial5"/>
    <dgm:cxn modelId="{A10396C9-5DC0-41DE-9590-D8188EE4E565}" type="presParOf" srcId="{6178DC92-D3AF-4D8D-9D83-71263511E80C}" destId="{5E06E5BD-8963-44E7-B77D-C3722391AC2D}" srcOrd="0" destOrd="0" presId="urn:microsoft.com/office/officeart/2005/8/layout/radial5"/>
    <dgm:cxn modelId="{724B63F1-ADFB-4279-81AE-50C46109CF04}" type="presParOf" srcId="{6178DC92-D3AF-4D8D-9D83-71263511E80C}" destId="{2E393128-BC71-47A5-9565-898C2AA61B71}" srcOrd="1" destOrd="0" presId="urn:microsoft.com/office/officeart/2005/8/layout/radial5"/>
    <dgm:cxn modelId="{57839301-2163-4674-9B52-DCAD9AD8CA06}" type="presParOf" srcId="{2E393128-BC71-47A5-9565-898C2AA61B71}" destId="{DBD848E3-DD62-43B5-BB31-5FBBEC2BCB76}" srcOrd="0" destOrd="0" presId="urn:microsoft.com/office/officeart/2005/8/layout/radial5"/>
    <dgm:cxn modelId="{26CE15D1-F0E2-4572-AAE1-3EC7AEE469C9}" type="presParOf" srcId="{6178DC92-D3AF-4D8D-9D83-71263511E80C}" destId="{40384FC4-4F1D-4F86-BD0B-ED3F7C8B95E9}" srcOrd="2" destOrd="0" presId="urn:microsoft.com/office/officeart/2005/8/layout/radial5"/>
    <dgm:cxn modelId="{D0EC7DBA-A796-49FE-B37D-9E04F1F454E3}" type="presParOf" srcId="{6178DC92-D3AF-4D8D-9D83-71263511E80C}" destId="{469D469E-34E9-43A5-80C7-DE8BF691A97D}" srcOrd="3" destOrd="0" presId="urn:microsoft.com/office/officeart/2005/8/layout/radial5"/>
    <dgm:cxn modelId="{FDD16E83-2675-4CED-9D16-327014CBE997}" type="presParOf" srcId="{469D469E-34E9-43A5-80C7-DE8BF691A97D}" destId="{FBEBE64F-8D4D-4684-9A6F-596BAE01C338}" srcOrd="0" destOrd="0" presId="urn:microsoft.com/office/officeart/2005/8/layout/radial5"/>
    <dgm:cxn modelId="{D3A4F182-7201-4235-8A5D-98C46A041ECD}" type="presParOf" srcId="{6178DC92-D3AF-4D8D-9D83-71263511E80C}" destId="{7AB03331-2CCA-4CB6-965C-3CF0AC1E83E1}" srcOrd="4" destOrd="0" presId="urn:microsoft.com/office/officeart/2005/8/layout/radial5"/>
    <dgm:cxn modelId="{2F268CEC-3868-4561-BAD9-F8B235454601}" type="presParOf" srcId="{6178DC92-D3AF-4D8D-9D83-71263511E80C}" destId="{97839983-C281-4BD7-8F1F-636598D175AD}" srcOrd="5" destOrd="0" presId="urn:microsoft.com/office/officeart/2005/8/layout/radial5"/>
    <dgm:cxn modelId="{EFF54685-E8DE-4C72-A54F-CA29B6BF3418}" type="presParOf" srcId="{97839983-C281-4BD7-8F1F-636598D175AD}" destId="{A453141E-42C6-4233-92A6-23CEF03B21AF}" srcOrd="0" destOrd="0" presId="urn:microsoft.com/office/officeart/2005/8/layout/radial5"/>
    <dgm:cxn modelId="{69471171-828B-491E-B5CF-D6782E44A906}" type="presParOf" srcId="{6178DC92-D3AF-4D8D-9D83-71263511E80C}" destId="{765B27E4-3684-49A3-BD1A-64DD902B4985}" srcOrd="6" destOrd="0" presId="urn:microsoft.com/office/officeart/2005/8/layout/radial5"/>
    <dgm:cxn modelId="{DE90C4CD-0C57-4D1A-A4F4-058DB0A86F1D}" type="presParOf" srcId="{6178DC92-D3AF-4D8D-9D83-71263511E80C}" destId="{6D615B9B-3DC6-4BAE-AE5F-248565B280FC}" srcOrd="7" destOrd="0" presId="urn:microsoft.com/office/officeart/2005/8/layout/radial5"/>
    <dgm:cxn modelId="{ECDD2058-2EE8-4608-B6F8-7C516E4C22DE}" type="presParOf" srcId="{6D615B9B-3DC6-4BAE-AE5F-248565B280FC}" destId="{C0A7B817-FD03-438A-9B92-2EE17EDF7F0D}" srcOrd="0" destOrd="0" presId="urn:microsoft.com/office/officeart/2005/8/layout/radial5"/>
    <dgm:cxn modelId="{136DE4B6-B1A1-46C1-BFC7-19D109D5D2AD}" type="presParOf" srcId="{6178DC92-D3AF-4D8D-9D83-71263511E80C}" destId="{1BFE8761-1A6C-4593-A326-4FAD721EE39A}" srcOrd="8" destOrd="0" presId="urn:microsoft.com/office/officeart/2005/8/layout/radial5"/>
    <dgm:cxn modelId="{5904BC31-9A1B-48E6-BF0A-B38F39A77C2F}" type="presParOf" srcId="{6178DC92-D3AF-4D8D-9D83-71263511E80C}" destId="{90A8C980-E727-4302-AE17-793FAEE2AB9D}" srcOrd="9" destOrd="0" presId="urn:microsoft.com/office/officeart/2005/8/layout/radial5"/>
    <dgm:cxn modelId="{5C622327-73B4-4F07-B4C8-C1FBC799929A}" type="presParOf" srcId="{90A8C980-E727-4302-AE17-793FAEE2AB9D}" destId="{0AE265A1-0A91-42BB-AD77-C5B49D041FAA}" srcOrd="0" destOrd="0" presId="urn:microsoft.com/office/officeart/2005/8/layout/radial5"/>
    <dgm:cxn modelId="{7F69D479-F691-4205-9285-A377E125C330}" type="presParOf" srcId="{6178DC92-D3AF-4D8D-9D83-71263511E80C}" destId="{C4BA7552-55C1-47DF-8C2C-FBAD1B7E1CCB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06E5BD-8963-44E7-B77D-C3722391AC2D}">
      <dsp:nvSpPr>
        <dsp:cNvPr id="0" name=""/>
        <dsp:cNvSpPr/>
      </dsp:nvSpPr>
      <dsp:spPr>
        <a:xfrm>
          <a:off x="3411913" y="2551446"/>
          <a:ext cx="1529101" cy="1529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600" kern="1200" dirty="0" err="1" smtClean="0"/>
            <a:t>Fun</a:t>
          </a:r>
          <a:r>
            <a:rPr lang="sv-SE" sz="2600" kern="1200" dirty="0" smtClean="0"/>
            <a:t> </a:t>
          </a:r>
          <a:br>
            <a:rPr lang="sv-SE" sz="2600" kern="1200" dirty="0" smtClean="0"/>
          </a:br>
          <a:r>
            <a:rPr lang="sv-SE" sz="2600" kern="1200" dirty="0" smtClean="0"/>
            <a:t>person</a:t>
          </a:r>
          <a:endParaRPr lang="sv-SE" sz="2600" kern="1200" dirty="0"/>
        </a:p>
      </dsp:txBody>
      <dsp:txXfrm>
        <a:off x="3411913" y="2551446"/>
        <a:ext cx="1529101" cy="1529101"/>
      </dsp:txXfrm>
    </dsp:sp>
    <dsp:sp modelId="{2E393128-BC71-47A5-9565-898C2AA61B71}">
      <dsp:nvSpPr>
        <dsp:cNvPr id="0" name=""/>
        <dsp:cNvSpPr/>
      </dsp:nvSpPr>
      <dsp:spPr>
        <a:xfrm rot="16200000">
          <a:off x="4013185" y="1992669"/>
          <a:ext cx="326556" cy="519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300" kern="1200"/>
        </a:p>
      </dsp:txBody>
      <dsp:txXfrm rot="16200000">
        <a:off x="4013185" y="1992669"/>
        <a:ext cx="326556" cy="519894"/>
      </dsp:txXfrm>
    </dsp:sp>
    <dsp:sp modelId="{40384FC4-4F1D-4F86-BD0B-ED3F7C8B95E9}">
      <dsp:nvSpPr>
        <dsp:cNvPr id="0" name=""/>
        <dsp:cNvSpPr/>
      </dsp:nvSpPr>
      <dsp:spPr>
        <a:xfrm>
          <a:off x="3220775" y="23926"/>
          <a:ext cx="1911376" cy="1911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400" kern="1200" dirty="0" smtClean="0"/>
            <a:t>Nacka kommun</a:t>
          </a:r>
          <a:endParaRPr lang="sv-SE" sz="2400" kern="1200" dirty="0"/>
        </a:p>
      </dsp:txBody>
      <dsp:txXfrm>
        <a:off x="3220775" y="23926"/>
        <a:ext cx="1911376" cy="1911376"/>
      </dsp:txXfrm>
    </dsp:sp>
    <dsp:sp modelId="{469D469E-34E9-43A5-80C7-DE8BF691A97D}">
      <dsp:nvSpPr>
        <dsp:cNvPr id="0" name=""/>
        <dsp:cNvSpPr/>
      </dsp:nvSpPr>
      <dsp:spPr>
        <a:xfrm rot="20520000">
          <a:off x="5024520" y="2727447"/>
          <a:ext cx="326556" cy="519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300" kern="1200"/>
        </a:p>
      </dsp:txBody>
      <dsp:txXfrm rot="20520000">
        <a:off x="5024520" y="2727447"/>
        <a:ext cx="326556" cy="519894"/>
      </dsp:txXfrm>
    </dsp:sp>
    <dsp:sp modelId="{7AB03331-2CCA-4CB6-965C-3CF0AC1E83E1}">
      <dsp:nvSpPr>
        <dsp:cNvPr id="0" name=""/>
        <dsp:cNvSpPr/>
      </dsp:nvSpPr>
      <dsp:spPr>
        <a:xfrm>
          <a:off x="5442807" y="1638327"/>
          <a:ext cx="1911376" cy="1911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Försäkringskassan</a:t>
          </a:r>
          <a:endParaRPr lang="sv-SE" sz="1300" kern="1200" dirty="0"/>
        </a:p>
      </dsp:txBody>
      <dsp:txXfrm>
        <a:off x="5442807" y="1638327"/>
        <a:ext cx="1911376" cy="1911376"/>
      </dsp:txXfrm>
    </dsp:sp>
    <dsp:sp modelId="{97839983-C281-4BD7-8F1F-636598D175AD}">
      <dsp:nvSpPr>
        <dsp:cNvPr id="0" name=""/>
        <dsp:cNvSpPr/>
      </dsp:nvSpPr>
      <dsp:spPr>
        <a:xfrm rot="3240000">
          <a:off x="4638225" y="3916343"/>
          <a:ext cx="326556" cy="519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300" kern="1200"/>
        </a:p>
      </dsp:txBody>
      <dsp:txXfrm rot="3240000">
        <a:off x="4638225" y="3916343"/>
        <a:ext cx="326556" cy="519894"/>
      </dsp:txXfrm>
    </dsp:sp>
    <dsp:sp modelId="{765B27E4-3684-49A3-BD1A-64DD902B4985}">
      <dsp:nvSpPr>
        <dsp:cNvPr id="0" name=""/>
        <dsp:cNvSpPr/>
      </dsp:nvSpPr>
      <dsp:spPr>
        <a:xfrm>
          <a:off x="4594067" y="4250482"/>
          <a:ext cx="1911376" cy="1911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Daglig verksamhet</a:t>
          </a:r>
          <a:endParaRPr lang="sv-SE" sz="1800" kern="1200" dirty="0"/>
        </a:p>
      </dsp:txBody>
      <dsp:txXfrm>
        <a:off x="4594067" y="4250482"/>
        <a:ext cx="1911376" cy="1911376"/>
      </dsp:txXfrm>
    </dsp:sp>
    <dsp:sp modelId="{6D615B9B-3DC6-4BAE-AE5F-248565B280FC}">
      <dsp:nvSpPr>
        <dsp:cNvPr id="0" name=""/>
        <dsp:cNvSpPr/>
      </dsp:nvSpPr>
      <dsp:spPr>
        <a:xfrm rot="7607023">
          <a:off x="3373050" y="3910082"/>
          <a:ext cx="329788" cy="519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300" kern="1200"/>
        </a:p>
      </dsp:txBody>
      <dsp:txXfrm rot="7607023">
        <a:off x="3373050" y="3910082"/>
        <a:ext cx="329788" cy="519894"/>
      </dsp:txXfrm>
    </dsp:sp>
    <dsp:sp modelId="{1BFE8761-1A6C-4593-A326-4FAD721EE39A}">
      <dsp:nvSpPr>
        <dsp:cNvPr id="0" name=""/>
        <dsp:cNvSpPr/>
      </dsp:nvSpPr>
      <dsp:spPr>
        <a:xfrm>
          <a:off x="1795197" y="4241738"/>
          <a:ext cx="1949222" cy="1911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kern="1200" dirty="0" smtClean="0"/>
            <a:t>Arbetsförmedlingen</a:t>
          </a:r>
          <a:endParaRPr lang="sv-SE" sz="1200" kern="1200" dirty="0"/>
        </a:p>
      </dsp:txBody>
      <dsp:txXfrm>
        <a:off x="1795197" y="4241738"/>
        <a:ext cx="1949222" cy="1911376"/>
      </dsp:txXfrm>
    </dsp:sp>
    <dsp:sp modelId="{90A8C980-E727-4302-AE17-793FAEE2AB9D}">
      <dsp:nvSpPr>
        <dsp:cNvPr id="0" name=""/>
        <dsp:cNvSpPr/>
      </dsp:nvSpPr>
      <dsp:spPr>
        <a:xfrm rot="11959747">
          <a:off x="3003632" y="2702720"/>
          <a:ext cx="331038" cy="519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300" kern="1200"/>
        </a:p>
      </dsp:txBody>
      <dsp:txXfrm rot="11959747">
        <a:off x="3003632" y="2702720"/>
        <a:ext cx="331038" cy="519894"/>
      </dsp:txXfrm>
    </dsp:sp>
    <dsp:sp modelId="{C4BA7552-55C1-47DF-8C2C-FBAD1B7E1CCB}">
      <dsp:nvSpPr>
        <dsp:cNvPr id="0" name=""/>
        <dsp:cNvSpPr/>
      </dsp:nvSpPr>
      <dsp:spPr>
        <a:xfrm>
          <a:off x="1008106" y="1584180"/>
          <a:ext cx="1911376" cy="1911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Ica</a:t>
          </a:r>
          <a:endParaRPr lang="sv-SE" sz="2000" kern="1200" dirty="0"/>
        </a:p>
      </dsp:txBody>
      <dsp:txXfrm>
        <a:off x="1008106" y="1584180"/>
        <a:ext cx="1911376" cy="1911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25F6B-AF71-4D46-A2E1-274B96836EEE}" type="datetimeFigureOut">
              <a:rPr lang="sv-SE" smtClean="0"/>
              <a:pPr/>
              <a:t>2014-01-03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62747-49F8-4013-8432-C59A1B93E84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818019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15A1-95B6-4F71-BE2F-52F17286B391}" type="datetimeFigureOut">
              <a:rPr lang="sv-SE" smtClean="0"/>
              <a:pPr/>
              <a:t>2014-01-03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4FF54-7B94-430F-BC97-8B82B0ACCDC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15A1-95B6-4F71-BE2F-52F17286B391}" type="datetimeFigureOut">
              <a:rPr lang="sv-SE" smtClean="0"/>
              <a:pPr/>
              <a:t>2014-01-03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4FF54-7B94-430F-BC97-8B82B0ACCDC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15A1-95B6-4F71-BE2F-52F17286B391}" type="datetimeFigureOut">
              <a:rPr lang="sv-SE" smtClean="0"/>
              <a:pPr/>
              <a:t>2014-01-03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4FF54-7B94-430F-BC97-8B82B0ACCDC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15A1-95B6-4F71-BE2F-52F17286B391}" type="datetimeFigureOut">
              <a:rPr lang="sv-SE" smtClean="0"/>
              <a:pPr/>
              <a:t>2014-01-03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4FF54-7B94-430F-BC97-8B82B0ACCDC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15A1-95B6-4F71-BE2F-52F17286B391}" type="datetimeFigureOut">
              <a:rPr lang="sv-SE" smtClean="0"/>
              <a:pPr/>
              <a:t>2014-01-03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4FF54-7B94-430F-BC97-8B82B0ACCDC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15A1-95B6-4F71-BE2F-52F17286B391}" type="datetimeFigureOut">
              <a:rPr lang="sv-SE" smtClean="0"/>
              <a:pPr/>
              <a:t>2014-01-03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4FF54-7B94-430F-BC97-8B82B0ACCDC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15A1-95B6-4F71-BE2F-52F17286B391}" type="datetimeFigureOut">
              <a:rPr lang="sv-SE" smtClean="0"/>
              <a:pPr/>
              <a:t>2014-01-03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4FF54-7B94-430F-BC97-8B82B0ACCDC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15A1-95B6-4F71-BE2F-52F17286B391}" type="datetimeFigureOut">
              <a:rPr lang="sv-SE" smtClean="0"/>
              <a:pPr/>
              <a:t>2014-01-03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4FF54-7B94-430F-BC97-8B82B0ACCDC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15A1-95B6-4F71-BE2F-52F17286B391}" type="datetimeFigureOut">
              <a:rPr lang="sv-SE" smtClean="0"/>
              <a:pPr/>
              <a:t>2014-01-03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4FF54-7B94-430F-BC97-8B82B0ACCDC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15A1-95B6-4F71-BE2F-52F17286B391}" type="datetimeFigureOut">
              <a:rPr lang="sv-SE" smtClean="0"/>
              <a:pPr/>
              <a:t>2014-01-03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4FF54-7B94-430F-BC97-8B82B0ACCDC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15A1-95B6-4F71-BE2F-52F17286B391}" type="datetimeFigureOut">
              <a:rPr lang="sv-SE" smtClean="0"/>
              <a:pPr/>
              <a:t>2014-01-03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4FF54-7B94-430F-BC97-8B82B0ACCDC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C9D15A1-95B6-4F71-BE2F-52F17286B391}" type="datetimeFigureOut">
              <a:rPr lang="sv-SE" smtClean="0"/>
              <a:pPr/>
              <a:t>2014-01-03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A74FF54-7B94-430F-BC97-8B82B0ACCDC3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ungt%20inflytande.mpe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15616" y="1196752"/>
            <a:ext cx="6512511" cy="1143000"/>
          </a:xfrm>
        </p:spPr>
        <p:txBody>
          <a:bodyPr/>
          <a:lstStyle/>
          <a:p>
            <a:pPr algn="ctr"/>
            <a:r>
              <a:rPr lang="sv-SE" dirty="0" smtClean="0"/>
              <a:t>Välkomna till </a:t>
            </a:r>
            <a:br>
              <a:rPr lang="sv-SE" dirty="0" smtClean="0"/>
            </a:br>
            <a:r>
              <a:rPr lang="sv-SE" dirty="0" smtClean="0"/>
              <a:t>Ungt Inflytande 2013</a:t>
            </a:r>
            <a:endParaRPr lang="sv-S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2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077072"/>
            <a:ext cx="3714750" cy="2381250"/>
          </a:xfrm>
          <a:prstGeom prst="rect">
            <a:avLst/>
          </a:prstGeom>
          <a:gradFill>
            <a:gsLst>
              <a:gs pos="71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201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75656" y="249289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sv-SE" sz="5400" dirty="0" smtClean="0"/>
              <a:t>Nackhall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xmlns="" val="399832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0" y="0"/>
            <a:ext cx="8460432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sv-SE" sz="5400" dirty="0" smtClean="0"/>
              <a:t>En dag i mina skor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xmlns="" val="9503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  </a:t>
            </a:r>
            <a:r>
              <a:rPr lang="sv-SE" dirty="0" err="1" smtClean="0"/>
              <a:t>Together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learn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817581" y="1916832"/>
            <a:ext cx="7175351" cy="2736303"/>
          </a:xfrm>
        </p:spPr>
        <p:txBody>
          <a:bodyPr/>
          <a:lstStyle/>
          <a:p>
            <a:pPr>
              <a:buNone/>
            </a:pPr>
            <a:r>
              <a:rPr lang="sv-SE" dirty="0" smtClean="0"/>
              <a:t>  		Mångfald vid 	upphandling och 	inköp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-108520" y="2564904"/>
            <a:ext cx="9427570" cy="2941206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 smtClean="0"/>
              <a:t>”</a:t>
            </a:r>
            <a:r>
              <a:rPr lang="sv-SE" dirty="0" err="1" smtClean="0"/>
              <a:t>Strength</a:t>
            </a:r>
            <a:r>
              <a:rPr lang="sv-SE" dirty="0" smtClean="0"/>
              <a:t> lies in </a:t>
            </a:r>
            <a:r>
              <a:rPr lang="sv-SE" dirty="0" err="1" smtClean="0"/>
              <a:t>differences</a:t>
            </a:r>
            <a:r>
              <a:rPr lang="sv-SE" dirty="0" smtClean="0"/>
              <a:t>, not in </a:t>
            </a:r>
            <a:r>
              <a:rPr lang="sv-SE" dirty="0" err="1" smtClean="0"/>
              <a:t>similarities</a:t>
            </a:r>
            <a:r>
              <a:rPr lang="sv-SE" dirty="0" smtClean="0"/>
              <a:t>”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35811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sv-SE" sz="5400" dirty="0" smtClean="0"/>
              <a:t>Tack!</a:t>
            </a:r>
            <a:endParaRPr lang="sv-SE" sz="5400" dirty="0"/>
          </a:p>
        </p:txBody>
      </p:sp>
      <p:cxnSp>
        <p:nvCxnSpPr>
          <p:cNvPr id="4" name="Rak 3"/>
          <p:cNvCxnSpPr/>
          <p:nvPr/>
        </p:nvCxnSpPr>
        <p:spPr>
          <a:xfrm>
            <a:off x="10692680" y="134076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/>
          <p:cNvSpPr txBox="1"/>
          <p:nvPr/>
        </p:nvSpPr>
        <p:spPr>
          <a:xfrm>
            <a:off x="107504" y="4869160"/>
            <a:ext cx="9217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Edvard </a:t>
            </a:r>
            <a:r>
              <a:rPr lang="sv-SE" dirty="0" err="1" smtClean="0"/>
              <a:t>Samils</a:t>
            </a:r>
            <a:r>
              <a:rPr lang="sv-SE" dirty="0" smtClean="0"/>
              <a:t>, Love Gröön, Sabina Fernandez,  Karl Ragnar G Kling, Philip Gustafsson,</a:t>
            </a:r>
            <a:br>
              <a:rPr lang="sv-SE" dirty="0" smtClean="0"/>
            </a:br>
            <a:r>
              <a:rPr lang="sv-SE" dirty="0" smtClean="0"/>
              <a:t>Olivia </a:t>
            </a:r>
            <a:r>
              <a:rPr lang="sv-SE" dirty="0" err="1" smtClean="0"/>
              <a:t>Mariani</a:t>
            </a:r>
            <a:r>
              <a:rPr lang="sv-SE" dirty="0" smtClean="0"/>
              <a:t> &amp; Molly Hildebeck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633417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07704" y="4221088"/>
            <a:ext cx="5544616" cy="845597"/>
          </a:xfrm>
        </p:spPr>
        <p:txBody>
          <a:bodyPr>
            <a:normAutofit lnSpcReduction="10000"/>
          </a:bodyPr>
          <a:lstStyle/>
          <a:p>
            <a:pPr algn="ctr"/>
            <a:r>
              <a:rPr lang="sv-SE" b="1" dirty="0">
                <a:effectLst/>
              </a:rPr>
              <a:t>Mångfald på </a:t>
            </a:r>
            <a:r>
              <a:rPr lang="sv-SE" b="1" dirty="0" smtClean="0">
                <a:effectLst/>
              </a:rPr>
              <a:t>arbetsmarknaden -</a:t>
            </a:r>
          </a:p>
          <a:p>
            <a:pPr algn="ctr"/>
            <a:r>
              <a:rPr lang="sv-SE" b="1" dirty="0">
                <a:effectLst/>
              </a:rPr>
              <a:t>V</a:t>
            </a:r>
            <a:r>
              <a:rPr lang="sv-SE" b="1" dirty="0" smtClean="0">
                <a:effectLst/>
              </a:rPr>
              <a:t>ilja </a:t>
            </a:r>
            <a:r>
              <a:rPr lang="sv-SE" b="1" dirty="0">
                <a:effectLst/>
              </a:rPr>
              <a:t>och </a:t>
            </a:r>
            <a:r>
              <a:rPr lang="sv-SE" b="1" dirty="0"/>
              <a:t>ansvarsfull</a:t>
            </a:r>
            <a:r>
              <a:rPr lang="sv-SE" b="1" dirty="0">
                <a:effectLst/>
              </a:rPr>
              <a:t> </a:t>
            </a:r>
            <a:r>
              <a:rPr lang="sv-SE" b="1" dirty="0" smtClean="0">
                <a:effectLst/>
              </a:rPr>
              <a:t>tillväxt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584" y="2636912"/>
            <a:ext cx="7175351" cy="1793167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sv-SE" sz="5400" dirty="0" smtClean="0"/>
              <a:t>Ungt inflytande</a:t>
            </a:r>
            <a:r>
              <a:rPr lang="sv-SE" dirty="0" smtClean="0"/>
              <a:t> 2013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64357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0" y="0"/>
            <a:ext cx="8460432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sv-SE" sz="5400" dirty="0" smtClean="0"/>
              <a:t>Uppdraget</a:t>
            </a:r>
            <a:endParaRPr lang="sv-SE" sz="5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2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077072"/>
            <a:ext cx="3714750" cy="2381250"/>
          </a:xfrm>
          <a:prstGeom prst="rect">
            <a:avLst/>
          </a:prstGeom>
          <a:gradFill>
            <a:gsLst>
              <a:gs pos="71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60181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0" y="0"/>
            <a:ext cx="8460432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AU" sz="5400" dirty="0" smtClean="0"/>
              <a:t>Together we learn</a:t>
            </a:r>
            <a:endParaRPr lang="en-AU" sz="5400" dirty="0"/>
          </a:p>
        </p:txBody>
      </p:sp>
      <p:pic>
        <p:nvPicPr>
          <p:cNvPr id="4" name="ungt inflytande.mpe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152400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991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74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0" y="0"/>
            <a:ext cx="8532440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sv-SE" sz="5400" dirty="0" smtClean="0"/>
              <a:t>Vision </a:t>
            </a:r>
            <a:endParaRPr lang="sv-SE" sz="5400" dirty="0"/>
          </a:p>
        </p:txBody>
      </p:sp>
      <p:pic>
        <p:nvPicPr>
          <p:cNvPr id="4" name="Picture 2" descr="C:\Program Files (x86)\Microsoft Office\MEDIA\CAGCAT10\j029323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1477" y="4941168"/>
            <a:ext cx="1749425" cy="129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7946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0" y="0"/>
            <a:ext cx="8316416" cy="6858000"/>
          </a:xfrm>
        </p:spPr>
        <p:txBody>
          <a:bodyPr anchor="t"/>
          <a:lstStyle/>
          <a:p>
            <a:pPr marL="0" indent="0" algn="ctr">
              <a:buNone/>
            </a:pP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24828">
            <a:off x="5407014" y="1807447"/>
            <a:ext cx="73924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812460">
            <a:off x="4082479" y="4869160"/>
            <a:ext cx="8350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79946290"/>
              </p:ext>
            </p:extLst>
          </p:nvPr>
        </p:nvGraphicFramePr>
        <p:xfrm>
          <a:off x="467544" y="192091"/>
          <a:ext cx="8352928" cy="6185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23" name="Kurva 22"/>
          <p:cNvCxnSpPr/>
          <p:nvPr/>
        </p:nvCxnSpPr>
        <p:spPr>
          <a:xfrm rot="16200000" flipH="1">
            <a:off x="4538707" y="2714631"/>
            <a:ext cx="2160238" cy="1140708"/>
          </a:xfrm>
          <a:prstGeom prst="curvedConnector3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Kurva 27"/>
          <p:cNvCxnSpPr/>
          <p:nvPr/>
        </p:nvCxnSpPr>
        <p:spPr>
          <a:xfrm flipV="1">
            <a:off x="5220072" y="3632127"/>
            <a:ext cx="969108" cy="487905"/>
          </a:xfrm>
          <a:prstGeom prst="curvedConnector3">
            <a:avLst>
              <a:gd name="adj1" fmla="val 50000"/>
            </a:avLst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Kurva 1031"/>
          <p:cNvCxnSpPr/>
          <p:nvPr/>
        </p:nvCxnSpPr>
        <p:spPr>
          <a:xfrm rot="16200000" flipV="1">
            <a:off x="2397081" y="3940012"/>
            <a:ext cx="490144" cy="360040"/>
          </a:xfrm>
          <a:prstGeom prst="curvedConnector3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Kurva 1043"/>
          <p:cNvCxnSpPr/>
          <p:nvPr/>
        </p:nvCxnSpPr>
        <p:spPr>
          <a:xfrm rot="16200000" flipV="1">
            <a:off x="3527038" y="2492964"/>
            <a:ext cx="864097" cy="2"/>
          </a:xfrm>
          <a:prstGeom prst="curvedConnector3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Kurva 1047"/>
          <p:cNvCxnSpPr/>
          <p:nvPr/>
        </p:nvCxnSpPr>
        <p:spPr>
          <a:xfrm rot="10800000" flipV="1">
            <a:off x="2815581" y="1124742"/>
            <a:ext cx="648072" cy="504056"/>
          </a:xfrm>
          <a:prstGeom prst="curvedConnector3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9738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0" y="0"/>
            <a:ext cx="8532440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sv-SE" sz="5400" dirty="0" smtClean="0"/>
              <a:t>C D R</a:t>
            </a:r>
            <a:br>
              <a:rPr lang="sv-SE" sz="5400" dirty="0" smtClean="0"/>
            </a:br>
            <a:r>
              <a:rPr lang="sv-SE" sz="5400" dirty="0" smtClean="0"/>
              <a:t>Corporate </a:t>
            </a:r>
            <a:r>
              <a:rPr lang="sv-SE" sz="5400" dirty="0" err="1" smtClean="0"/>
              <a:t>Diversity</a:t>
            </a:r>
            <a:r>
              <a:rPr lang="sv-SE" sz="5400" dirty="0" smtClean="0"/>
              <a:t> </a:t>
            </a:r>
            <a:r>
              <a:rPr lang="sv-SE" sz="5400" dirty="0" err="1" smtClean="0"/>
              <a:t>Responsebility</a:t>
            </a:r>
            <a:endParaRPr lang="sv-SE" sz="5400" dirty="0"/>
          </a:p>
        </p:txBody>
      </p:sp>
      <p:sp>
        <p:nvSpPr>
          <p:cNvPr id="4" name="textruta 3"/>
          <p:cNvSpPr txBox="1"/>
          <p:nvPr/>
        </p:nvSpPr>
        <p:spPr>
          <a:xfrm>
            <a:off x="179512" y="5365958"/>
            <a:ext cx="8563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smtClean="0"/>
              <a:t>-Gemensamt ansvar för mångfald-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45325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-10752" y="0"/>
            <a:ext cx="8471183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sv-SE" sz="5400" dirty="0" smtClean="0"/>
              <a:t>Nackamatch </a:t>
            </a:r>
            <a:endParaRPr lang="sv-SE" sz="5400" dirty="0"/>
          </a:p>
        </p:txBody>
      </p:sp>
      <p:sp>
        <p:nvSpPr>
          <p:cNvPr id="4" name="textruta 3"/>
          <p:cNvSpPr txBox="1"/>
          <p:nvPr/>
        </p:nvSpPr>
        <p:spPr>
          <a:xfrm>
            <a:off x="0" y="3681898"/>
            <a:ext cx="8244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sv-S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94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-27709"/>
            <a:ext cx="8532440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sv-SE" sz="5400" dirty="0" smtClean="0"/>
              <a:t>Inkludera mera </a:t>
            </a:r>
            <a:endParaRPr lang="sv-SE" sz="5400" dirty="0"/>
          </a:p>
        </p:txBody>
      </p:sp>
      <p:sp>
        <p:nvSpPr>
          <p:cNvPr id="6" name="textruta 5"/>
          <p:cNvSpPr txBox="1"/>
          <p:nvPr/>
        </p:nvSpPr>
        <p:spPr>
          <a:xfrm>
            <a:off x="12374" y="3887470"/>
            <a:ext cx="8424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v-S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Program Files (x86)\Microsoft Office\MEDIA\CAGCAT10\j029323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1477" y="2708920"/>
            <a:ext cx="1749425" cy="129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561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rvel">
  <a:themeElements>
    <a:clrScheme name="Virvel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Virvel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irvel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1483</TotalTime>
  <Words>76</Words>
  <Application>Microsoft Office PowerPoint</Application>
  <PresentationFormat>Bildspel på skärmen (4:3)</PresentationFormat>
  <Paragraphs>26</Paragraphs>
  <Slides>15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6" baseType="lpstr">
      <vt:lpstr>Virvel</vt:lpstr>
      <vt:lpstr>Välkomna till  Ungt Inflytande 2013</vt:lpstr>
      <vt:lpstr>Ungt inflytande 2013</vt:lpstr>
      <vt:lpstr>Uppdraget</vt:lpstr>
      <vt:lpstr>Together we learn</vt:lpstr>
      <vt:lpstr>Vision </vt:lpstr>
      <vt:lpstr> </vt:lpstr>
      <vt:lpstr>C D R Corporate Diversity Responsebility</vt:lpstr>
      <vt:lpstr>Nackamatch </vt:lpstr>
      <vt:lpstr>Inkludera mera </vt:lpstr>
      <vt:lpstr>Nackhall</vt:lpstr>
      <vt:lpstr>En dag i mina skor</vt:lpstr>
      <vt:lpstr>  Together we learn</vt:lpstr>
      <vt:lpstr>    Mångfald vid  upphandling och  inköp</vt:lpstr>
      <vt:lpstr>”Strength lies in differences, not in similarities”</vt:lpstr>
      <vt:lpstr>Tack!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Ungtinflytande 2013</dc:title>
  <dc:creator>Edvard Samils</dc:creator>
  <cp:lastModifiedBy>igr</cp:lastModifiedBy>
  <cp:revision>50</cp:revision>
  <dcterms:created xsi:type="dcterms:W3CDTF">2013-07-02T12:09:26Z</dcterms:created>
  <dcterms:modified xsi:type="dcterms:W3CDTF">2014-01-03T17:15:51Z</dcterms:modified>
</cp:coreProperties>
</file>