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D1718-4074-4FBB-AC1A-94525EF72A5A}" type="datetimeFigureOut">
              <a:rPr lang="sv-SE" smtClean="0"/>
              <a:t>2016-12-05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23F70-5AB0-42FC-9D87-37BB5F37691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144753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D1718-4074-4FBB-AC1A-94525EF72A5A}" type="datetimeFigureOut">
              <a:rPr lang="sv-SE" smtClean="0"/>
              <a:t>2016-12-05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23F70-5AB0-42FC-9D87-37BB5F37691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840570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D1718-4074-4FBB-AC1A-94525EF72A5A}" type="datetimeFigureOut">
              <a:rPr lang="sv-SE" smtClean="0"/>
              <a:t>2016-12-05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23F70-5AB0-42FC-9D87-37BB5F37691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775368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D1718-4074-4FBB-AC1A-94525EF72A5A}" type="datetimeFigureOut">
              <a:rPr lang="sv-SE" smtClean="0"/>
              <a:t>2016-12-05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23F70-5AB0-42FC-9D87-37BB5F37691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302079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D1718-4074-4FBB-AC1A-94525EF72A5A}" type="datetimeFigureOut">
              <a:rPr lang="sv-SE" smtClean="0"/>
              <a:t>2016-12-05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23F70-5AB0-42FC-9D87-37BB5F37691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874312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D1718-4074-4FBB-AC1A-94525EF72A5A}" type="datetimeFigureOut">
              <a:rPr lang="sv-SE" smtClean="0"/>
              <a:t>2016-12-05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23F70-5AB0-42FC-9D87-37BB5F37691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60192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D1718-4074-4FBB-AC1A-94525EF72A5A}" type="datetimeFigureOut">
              <a:rPr lang="sv-SE" smtClean="0"/>
              <a:t>2016-12-05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23F70-5AB0-42FC-9D87-37BB5F37691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20780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D1718-4074-4FBB-AC1A-94525EF72A5A}" type="datetimeFigureOut">
              <a:rPr lang="sv-SE" smtClean="0"/>
              <a:t>2016-12-05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23F70-5AB0-42FC-9D87-37BB5F37691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247011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D1718-4074-4FBB-AC1A-94525EF72A5A}" type="datetimeFigureOut">
              <a:rPr lang="sv-SE" smtClean="0"/>
              <a:t>2016-12-05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23F70-5AB0-42FC-9D87-37BB5F37691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134109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D1718-4074-4FBB-AC1A-94525EF72A5A}" type="datetimeFigureOut">
              <a:rPr lang="sv-SE" smtClean="0"/>
              <a:t>2016-12-05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23F70-5AB0-42FC-9D87-37BB5F37691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737450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D1718-4074-4FBB-AC1A-94525EF72A5A}" type="datetimeFigureOut">
              <a:rPr lang="sv-SE" smtClean="0"/>
              <a:t>2016-12-05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23F70-5AB0-42FC-9D87-37BB5F37691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3116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1D1718-4074-4FBB-AC1A-94525EF72A5A}" type="datetimeFigureOut">
              <a:rPr lang="sv-SE" smtClean="0"/>
              <a:t>2016-12-05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23F70-5AB0-42FC-9D87-37BB5F37691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132741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Bildobjekt 1" descr="image0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65125"/>
            <a:ext cx="9684026" cy="649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518921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Bildobjekt 1" descr="image0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217" y="4762"/>
            <a:ext cx="10315976" cy="66664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092289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Bredbild</PresentationFormat>
  <Paragraphs>0</Paragraphs>
  <Slides>2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Office-tema</vt:lpstr>
      <vt:lpstr>PowerPoint-presentation</vt:lpstr>
      <vt:lpstr>PowerPoint-presentation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Fredriksson Anders</dc:creator>
  <cp:lastModifiedBy>Fredriksson Anders</cp:lastModifiedBy>
  <cp:revision>1</cp:revision>
  <dcterms:created xsi:type="dcterms:W3CDTF">2016-12-05T12:17:22Z</dcterms:created>
  <dcterms:modified xsi:type="dcterms:W3CDTF">2016-12-05T12:20:39Z</dcterms:modified>
</cp:coreProperties>
</file>