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3" r:id="rId2"/>
    <p:sldId id="312" r:id="rId3"/>
    <p:sldId id="314" r:id="rId4"/>
    <p:sldId id="315" r:id="rId5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73717" autoAdjust="0"/>
  </p:normalViewPr>
  <p:slideViewPr>
    <p:cSldViewPr>
      <p:cViewPr varScale="1">
        <p:scale>
          <a:sx n="62" d="100"/>
          <a:sy n="62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9/18/2017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8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sv-SE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96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65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11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5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2017-09-18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2017-09-18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format på underrubrik i bakgrunden</a:t>
            </a:r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2017-09-18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2017-09-18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ka.se/underwebbar/for-foreningsledare/foreningsbidrag/bidrag-for-frivilligt-socialt-arbet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cka.se/valfard-samhallsservice/valfardsamhallsservicenyheter/2017/06/basutbildnin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114300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Bästa utveckling för 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442535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sv-SE" sz="1800" b="1" dirty="0">
                <a:latin typeface="+mj-lt"/>
              </a:rPr>
              <a:t>Fokusområden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Nackaborna lever ett tryggt och självständigt liv utifrån sina förutsättningar och får hjälp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innan problemen blir för stora. Den som behöver hjälp får det enkelt och snabbt genom ett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varierat utbud av lättillgängligt stöd.</a:t>
            </a:r>
          </a:p>
          <a:p>
            <a:pPr lvl="0">
              <a:buNone/>
            </a:pPr>
            <a:endParaRPr lang="sv-SE" sz="1400" dirty="0">
              <a:latin typeface="+mn-lt"/>
            </a:endParaRPr>
          </a:p>
          <a:p>
            <a:pPr lvl="0">
              <a:buNone/>
            </a:pPr>
            <a:r>
              <a:rPr lang="sv-SE" sz="1800" b="1" dirty="0">
                <a:latin typeface="+mn-lt"/>
              </a:rPr>
              <a:t>Aktiviteter för att nå målet</a:t>
            </a:r>
          </a:p>
          <a:p>
            <a:pPr lvl="0">
              <a:buNone/>
            </a:pPr>
            <a:r>
              <a:rPr lang="sv-SE" sz="1600" b="1" dirty="0">
                <a:latin typeface="+mj-lt"/>
              </a:rPr>
              <a:t>Tidiga insatser för målgruppen med psykisk funktionsnedsättning</a:t>
            </a:r>
          </a:p>
          <a:p>
            <a:pPr lvl="0">
              <a:buFontTx/>
              <a:buChar char="-"/>
            </a:pPr>
            <a:r>
              <a:rPr lang="sv-SE" sz="1600" b="1" dirty="0">
                <a:latin typeface="+mj-lt"/>
              </a:rPr>
              <a:t>Öppna verksamheten – Träfflokaler</a:t>
            </a:r>
          </a:p>
          <a:p>
            <a:pPr lvl="0">
              <a:buFontTx/>
              <a:buChar char="-"/>
            </a:pPr>
            <a:r>
              <a:rPr lang="sv-SE" sz="1800" dirty="0">
                <a:latin typeface="+mj-lt"/>
              </a:rPr>
              <a:t>Antalet besökare ökar stadigt. De öppna aktiviteterna når en bredare målgrupp</a:t>
            </a:r>
          </a:p>
          <a:p>
            <a:pPr lvl="0">
              <a:buFontTx/>
              <a:buChar char="-"/>
            </a:pPr>
            <a:r>
              <a:rPr lang="sv-SE" sz="1800" dirty="0">
                <a:latin typeface="+mj-lt"/>
              </a:rPr>
              <a:t>Unga vuxna grupp</a:t>
            </a:r>
          </a:p>
          <a:p>
            <a:pPr lvl="0">
              <a:buFontTx/>
              <a:buChar char="-"/>
            </a:pPr>
            <a:r>
              <a:rPr lang="sv-SE" sz="1800" dirty="0">
                <a:latin typeface="+mj-lt"/>
              </a:rPr>
              <a:t>Hög grad av delaktighet</a:t>
            </a:r>
          </a:p>
          <a:p>
            <a:pPr lvl="0">
              <a:buNone/>
            </a:pPr>
            <a:r>
              <a:rPr lang="sv-SE" sz="1800" b="1" dirty="0">
                <a:latin typeface="+mj-lt"/>
              </a:rPr>
              <a:t>_	</a:t>
            </a:r>
            <a:r>
              <a:rPr lang="sv-SE" sz="1600" b="1" dirty="0">
                <a:latin typeface="+mj-lt"/>
              </a:rPr>
              <a:t>Case Manager som servicefunktion</a:t>
            </a:r>
          </a:p>
          <a:p>
            <a:pPr lvl="0">
              <a:buFontTx/>
              <a:buChar char="-"/>
            </a:pPr>
            <a:r>
              <a:rPr lang="sv-SE" sz="1800" dirty="0">
                <a:latin typeface="+mj-lt"/>
              </a:rPr>
              <a:t>Lots</a:t>
            </a:r>
          </a:p>
          <a:p>
            <a:pPr marL="0" lvl="0" indent="0">
              <a:buNone/>
            </a:pPr>
            <a:r>
              <a:rPr lang="sv-SE" sz="1800" dirty="0">
                <a:latin typeface="+mj-lt"/>
              </a:rPr>
              <a:t>-     Case Manager</a:t>
            </a:r>
          </a:p>
          <a:p>
            <a:pPr lvl="0">
              <a:buNone/>
            </a:pPr>
            <a:endParaRPr lang="sv-SE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945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1143000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Attraktiva livsmiljöer i hela Nacka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442535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sv-SE" sz="1800" b="1" dirty="0">
                <a:latin typeface="+mj-lt"/>
              </a:rPr>
              <a:t>Fokusområden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Annan särskilt anpassad bostad som Nackabor i behov av stöd har tillgång till anpassade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 boendeformer integrerade i alla kommundelar vilket bidrar till ökad inkludering och goda villkor för alla.</a:t>
            </a:r>
          </a:p>
          <a:p>
            <a:pPr lvl="0">
              <a:buNone/>
            </a:pPr>
            <a:endParaRPr lang="sv-SE" sz="1600" dirty="0">
              <a:latin typeface="+mn-lt"/>
            </a:endParaRPr>
          </a:p>
          <a:p>
            <a:pPr lvl="0">
              <a:buNone/>
            </a:pPr>
            <a:r>
              <a:rPr lang="sv-SE" sz="1800" b="1" dirty="0">
                <a:latin typeface="+mj-lt"/>
              </a:rPr>
              <a:t>Aktiviteter för att uppnå målet</a:t>
            </a:r>
          </a:p>
          <a:p>
            <a:pPr lvl="0">
              <a:buNone/>
            </a:pPr>
            <a:r>
              <a:rPr lang="sv-SE" sz="1600" b="1" dirty="0">
                <a:latin typeface="+mj-lt"/>
              </a:rPr>
              <a:t>Långsiktig plan för att klara behovet av LSS-bostäder antagen</a:t>
            </a:r>
          </a:p>
          <a:p>
            <a:pPr lvl="0">
              <a:buFontTx/>
              <a:buChar char="-"/>
            </a:pPr>
            <a:r>
              <a:rPr lang="sv-SE" sz="1600" dirty="0">
                <a:latin typeface="+mj-lt"/>
              </a:rPr>
              <a:t>Behovsprognos om cirka 140 lägenheter</a:t>
            </a:r>
          </a:p>
          <a:p>
            <a:pPr lvl="0">
              <a:buFontTx/>
              <a:buChar char="-"/>
            </a:pPr>
            <a:r>
              <a:rPr lang="sv-SE" sz="1600" dirty="0">
                <a:latin typeface="+mj-lt"/>
              </a:rPr>
              <a:t>Två servicebostäder klara för inflyttning 2018/2019. Nya Gatan 2021</a:t>
            </a:r>
          </a:p>
          <a:p>
            <a:pPr marL="0" lvl="0" indent="0">
              <a:buNone/>
            </a:pPr>
            <a:r>
              <a:rPr lang="sv-SE" sz="1600" dirty="0">
                <a:latin typeface="+mj-lt"/>
              </a:rPr>
              <a:t>       </a:t>
            </a:r>
          </a:p>
          <a:p>
            <a:pPr lvl="0">
              <a:buNone/>
            </a:pPr>
            <a:r>
              <a:rPr lang="sv-SE" sz="1600" b="1" dirty="0">
                <a:latin typeface="+mj-lt"/>
              </a:rPr>
              <a:t>Utmaningar</a:t>
            </a:r>
          </a:p>
          <a:p>
            <a:pPr lvl="0">
              <a:buFontTx/>
              <a:buChar char="-"/>
            </a:pPr>
            <a:r>
              <a:rPr lang="sv-SE" sz="1600" dirty="0">
                <a:latin typeface="+mj-lt"/>
              </a:rPr>
              <a:t>Nybyggnation stannat av</a:t>
            </a:r>
          </a:p>
          <a:p>
            <a:pPr marL="0" lvl="0" indent="0">
              <a:buNone/>
            </a:pPr>
            <a:r>
              <a:rPr lang="sv-SE" sz="1600" dirty="0">
                <a:latin typeface="+mj-lt"/>
              </a:rPr>
              <a:t>-       Detaljplaner överklagas</a:t>
            </a:r>
          </a:p>
          <a:p>
            <a:pPr lvl="0">
              <a:buNone/>
            </a:pPr>
            <a:endParaRPr lang="sv-SE" sz="1600" b="1" dirty="0">
              <a:latin typeface="+mj-lt"/>
            </a:endParaRPr>
          </a:p>
          <a:p>
            <a:pPr lvl="0">
              <a:buNone/>
            </a:pPr>
            <a:endParaRPr lang="sv-SE" sz="1600" dirty="0">
              <a:latin typeface="+mj-lt"/>
            </a:endParaRPr>
          </a:p>
          <a:p>
            <a:pPr lvl="0">
              <a:buNone/>
            </a:pPr>
            <a:endParaRPr lang="sv-SE" sz="1600" b="1" dirty="0">
              <a:latin typeface="+mj-lt"/>
            </a:endParaRPr>
          </a:p>
          <a:p>
            <a:pPr lvl="0">
              <a:buNone/>
            </a:pPr>
            <a:endParaRPr lang="sv-SE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645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114300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Stark och balanserad tillväxt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442535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sv-SE" sz="1800" b="1" dirty="0">
                <a:latin typeface="+mj-lt"/>
              </a:rPr>
              <a:t>Fokusområden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Barn och unga ska ges förutsättningar till bästa möjliga uppväxt och vuxenliv.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Samarbetet med civilsamhället, föreningar och volontärverksamhet är starkt och förebygger sociala problem.</a:t>
            </a:r>
          </a:p>
          <a:p>
            <a:pPr lvl="0">
              <a:buNone/>
            </a:pPr>
            <a:endParaRPr lang="sv-SE" sz="1400" dirty="0">
              <a:latin typeface="+mn-lt"/>
            </a:endParaRPr>
          </a:p>
          <a:p>
            <a:pPr lvl="0">
              <a:buNone/>
            </a:pPr>
            <a:r>
              <a:rPr lang="sv-SE" sz="1800" b="1" dirty="0">
                <a:latin typeface="+mn-lt"/>
              </a:rPr>
              <a:t>Aktiviteter för att nå målet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- Verksamhetsbidrag till föreningar i syfte att öka tillgänglighet. Sista ansökningsdag 30 november.</a:t>
            </a:r>
          </a:p>
          <a:p>
            <a:pPr>
              <a:buNone/>
            </a:pPr>
            <a:r>
              <a:rPr lang="sv-SE" sz="1400" u="sng" dirty="0">
                <a:hlinkClick r:id="rId3"/>
              </a:rPr>
              <a:t>http://www.nacka.se/underwebbar/for-foreningsledare/foreningsbidrag/bidrag-for-frivilligt-socialt-arbete/</a:t>
            </a:r>
            <a:endParaRPr lang="sv-SE" sz="1400" u="sng" dirty="0"/>
          </a:p>
          <a:p>
            <a:pPr>
              <a:buNone/>
            </a:pPr>
            <a:endParaRPr lang="sv-SE" sz="1400" dirty="0"/>
          </a:p>
          <a:p>
            <a:pPr lvl="0">
              <a:buFontTx/>
              <a:buChar char="-"/>
            </a:pPr>
            <a:r>
              <a:rPr lang="sv-SE" sz="1400" dirty="0">
                <a:latin typeface="+mn-lt"/>
              </a:rPr>
              <a:t>Basutbildning i neuropsykiatri</a:t>
            </a:r>
          </a:p>
          <a:p>
            <a:pPr marL="0" indent="0">
              <a:buNone/>
            </a:pPr>
            <a:r>
              <a:rPr lang="sv-SE" sz="1400" u="sng" dirty="0">
                <a:hlinkClick r:id="rId4"/>
              </a:rPr>
              <a:t>http://www.nacka.se/valfard-samhallsservice/valfardsamhallsservicenyheter/2017/06/basutbildning/</a:t>
            </a:r>
            <a:endParaRPr lang="sv-SE" sz="1400" dirty="0"/>
          </a:p>
          <a:p>
            <a:pPr marL="0" lvl="0" indent="0">
              <a:buNone/>
            </a:pPr>
            <a:endParaRPr lang="sv-SE" sz="1400" dirty="0">
              <a:latin typeface="+mn-lt"/>
            </a:endParaRPr>
          </a:p>
          <a:p>
            <a:pPr lvl="0">
              <a:buFontTx/>
              <a:buChar char="-"/>
            </a:pPr>
            <a:endParaRPr lang="sv-SE" sz="1400" dirty="0">
              <a:latin typeface="+mn-lt"/>
            </a:endParaRPr>
          </a:p>
          <a:p>
            <a:pPr lvl="0">
              <a:buNone/>
            </a:pPr>
            <a:endParaRPr lang="sv-SE" sz="1600" dirty="0">
              <a:latin typeface="+mn-lt"/>
            </a:endParaRPr>
          </a:p>
          <a:p>
            <a:pPr lvl="0">
              <a:buNone/>
            </a:pPr>
            <a:endParaRPr lang="sv-SE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783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52928" cy="114300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Maximalt värde för skattepengarna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442535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sv-SE" sz="1800" b="1" dirty="0">
                <a:latin typeface="+mj-lt"/>
              </a:rPr>
              <a:t>Fokusområden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Nackabor erbjuds insatser av utförare och anordnare med hög kvalitet.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Medborgarnas krav på hög tillgänglighet och flexibilitet tillgodoses genom effektiva rutiner, digitalisering </a:t>
            </a:r>
          </a:p>
          <a:p>
            <a:pPr lvl="0">
              <a:buNone/>
            </a:pPr>
            <a:r>
              <a:rPr lang="sv-SE" sz="1400" dirty="0">
                <a:latin typeface="+mn-lt"/>
              </a:rPr>
              <a:t>och utveckling.</a:t>
            </a:r>
          </a:p>
          <a:p>
            <a:pPr lvl="0">
              <a:buNone/>
            </a:pPr>
            <a:endParaRPr lang="sv-SE" sz="1600" dirty="0">
              <a:latin typeface="+mn-lt"/>
            </a:endParaRPr>
          </a:p>
          <a:p>
            <a:pPr lvl="0">
              <a:buNone/>
            </a:pPr>
            <a:r>
              <a:rPr lang="sv-SE" sz="1800" b="1" dirty="0">
                <a:latin typeface="+mj-lt"/>
              </a:rPr>
              <a:t>Aktiviteter för att nå målet</a:t>
            </a:r>
          </a:p>
          <a:p>
            <a:pPr lvl="0">
              <a:buNone/>
            </a:pPr>
            <a:r>
              <a:rPr lang="sv-SE" sz="1600" b="1" dirty="0">
                <a:latin typeface="+mj-lt"/>
              </a:rPr>
              <a:t>Ökat antal anordnare av daglig verksamhet</a:t>
            </a:r>
          </a:p>
          <a:p>
            <a:pPr lvl="0">
              <a:buNone/>
            </a:pPr>
            <a:r>
              <a:rPr lang="sv-SE" sz="1600" dirty="0">
                <a:latin typeface="+mj-lt"/>
              </a:rPr>
              <a:t>Fler anordnare och varierat utbud och innehåll</a:t>
            </a:r>
          </a:p>
          <a:p>
            <a:pPr lvl="0">
              <a:buNone/>
            </a:pPr>
            <a:endParaRPr lang="sv-SE" sz="1600" dirty="0">
              <a:latin typeface="+mj-lt"/>
            </a:endParaRPr>
          </a:p>
          <a:p>
            <a:pPr lvl="0">
              <a:buNone/>
            </a:pPr>
            <a:r>
              <a:rPr lang="sv-SE" sz="1600" b="1" dirty="0">
                <a:latin typeface="+mj-lt"/>
              </a:rPr>
              <a:t>Jämföraren</a:t>
            </a:r>
          </a:p>
          <a:p>
            <a:pPr lvl="0">
              <a:buNone/>
            </a:pPr>
            <a:r>
              <a:rPr lang="sv-SE" sz="1600" dirty="0">
                <a:latin typeface="+mj-lt"/>
              </a:rPr>
              <a:t>Förenklar och effektiviserar uppföljning och möjlighet för kunder att jämföra anordnare</a:t>
            </a:r>
          </a:p>
          <a:p>
            <a:pPr lvl="0">
              <a:buNone/>
            </a:pPr>
            <a:endParaRPr lang="sv-SE" sz="1600" dirty="0">
              <a:latin typeface="+mj-lt"/>
            </a:endParaRPr>
          </a:p>
          <a:p>
            <a:pPr lvl="0">
              <a:buNone/>
            </a:pPr>
            <a:r>
              <a:rPr lang="sv-SE" sz="1600" b="1" dirty="0">
                <a:latin typeface="+mj-lt"/>
              </a:rPr>
              <a:t>Välfärdstekniklösningar</a:t>
            </a:r>
          </a:p>
          <a:p>
            <a:pPr lvl="0">
              <a:buNone/>
            </a:pPr>
            <a:r>
              <a:rPr lang="sv-SE" sz="1600" dirty="0">
                <a:latin typeface="+mj-lt"/>
              </a:rPr>
              <a:t>Plan för implementering tas fram under hösten 2017.</a:t>
            </a:r>
          </a:p>
          <a:p>
            <a:pPr lvl="0">
              <a:buNone/>
            </a:pPr>
            <a:endParaRPr lang="sv-SE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677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2769</TotalTime>
  <Words>314</Words>
  <Application>Microsoft Office PowerPoint</Application>
  <PresentationFormat>Bildspel på skärmen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Office-tema</vt:lpstr>
      <vt:lpstr>Bästa utveckling för alla</vt:lpstr>
      <vt:lpstr>Attraktiva livsmiljöer i hela Nacka</vt:lpstr>
      <vt:lpstr>Stark och balanserad tillväxt</vt:lpstr>
      <vt:lpstr>Maximalt värde för skattepengarna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20-21 april</dc:title>
  <dc:creator>Blombergsson Lina</dc:creator>
  <cp:lastModifiedBy>Swahn Heidi</cp:lastModifiedBy>
  <cp:revision>143</cp:revision>
  <cp:lastPrinted>2017-04-19T14:54:12Z</cp:lastPrinted>
  <dcterms:created xsi:type="dcterms:W3CDTF">2017-04-05T08:51:59Z</dcterms:created>
  <dcterms:modified xsi:type="dcterms:W3CDTF">2017-09-18T17:00:51Z</dcterms:modified>
</cp:coreProperties>
</file>