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63" r:id="rId5"/>
    <p:sldId id="264" r:id="rId6"/>
    <p:sldId id="265" r:id="rId7"/>
    <p:sldId id="258" r:id="rId8"/>
    <p:sldId id="259" r:id="rId9"/>
    <p:sldId id="260" r:id="rId10"/>
    <p:sldId id="268" r:id="rId11"/>
    <p:sldId id="266" r:id="rId12"/>
    <p:sldId id="269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18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2014-03-04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2014-03-04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2014-03-04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2014-03-04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KPR </a:t>
            </a:r>
            <a:br>
              <a:rPr lang="sv-SE" dirty="0" smtClean="0"/>
            </a:br>
            <a:r>
              <a:rPr lang="sv-SE" dirty="0" smtClean="0"/>
              <a:t>2014-02-19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520686" y="5805264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kern="0" dirty="0" smtClean="0">
                <a:latin typeface="Gill Sans MT"/>
              </a:rPr>
              <a:t>Anna-Lena Möllstam</a:t>
            </a:r>
          </a:p>
          <a:p>
            <a:r>
              <a:rPr lang="sv-SE" sz="1200" kern="0" dirty="0" smtClean="0">
                <a:latin typeface="Gill Sans MT"/>
              </a:rPr>
              <a:t>Gruppchef</a:t>
            </a:r>
          </a:p>
          <a:p>
            <a:r>
              <a:rPr lang="sv-SE" sz="1200" kern="0" dirty="0" smtClean="0">
                <a:latin typeface="Gill Sans MT"/>
              </a:rPr>
              <a:t>Sociala kvalitetsenheten</a:t>
            </a:r>
            <a:endParaRPr lang="sv-SE" sz="1200" kern="0" dirty="0"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Nacka kommun och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Representant från Nestor med i Vård i samverkansmöte 29 augusti 2013</a:t>
            </a:r>
          </a:p>
          <a:p>
            <a:r>
              <a:rPr lang="sv-SE" dirty="0" smtClean="0"/>
              <a:t>Frukostmöte den 11 september 2013 för våra anordnare</a:t>
            </a:r>
          </a:p>
          <a:p>
            <a:pPr>
              <a:buNone/>
            </a:pPr>
            <a:r>
              <a:rPr lang="sv-SE" b="1" dirty="0" err="1" smtClean="0"/>
              <a:t>Webbaserde</a:t>
            </a:r>
            <a:r>
              <a:rPr lang="sv-SE" b="1" dirty="0" smtClean="0"/>
              <a:t> utbildningar</a:t>
            </a:r>
          </a:p>
          <a:p>
            <a:r>
              <a:rPr lang="sv-SE" dirty="0" smtClean="0"/>
              <a:t>Våga fråga –våga se	80 personer</a:t>
            </a:r>
          </a:p>
          <a:p>
            <a:r>
              <a:rPr lang="sv-SE" dirty="0" smtClean="0"/>
              <a:t>Social dokumentation	28 personer</a:t>
            </a:r>
          </a:p>
          <a:p>
            <a:r>
              <a:rPr lang="sv-SE" dirty="0" smtClean="0"/>
              <a:t>Minska risken för fall	25 personer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10 chefer från utförare deltog på chefsdagen den 17 oktober</a:t>
            </a:r>
          </a:p>
          <a:p>
            <a:endParaRPr lang="sv-SE" dirty="0"/>
          </a:p>
        </p:txBody>
      </p:sp>
      <p:pic>
        <p:nvPicPr>
          <p:cNvPr id="4" name="Bildobjekt 3" descr="C:\Users\annmol01\Pictures\nestor-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Pågående och planerade projekt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Genomföra lärande utvärdering i utbildningsprogram för anhöriga</a:t>
            </a:r>
          </a:p>
          <a:p>
            <a:r>
              <a:rPr lang="sv-SE" dirty="0" smtClean="0"/>
              <a:t>Utvärdera EU-projekt </a:t>
            </a:r>
            <a:r>
              <a:rPr lang="sv-SE" dirty="0" err="1" smtClean="0"/>
              <a:t>innocare</a:t>
            </a:r>
            <a:r>
              <a:rPr lang="sv-SE" dirty="0" smtClean="0"/>
              <a:t> – teknik för äldre</a:t>
            </a:r>
          </a:p>
          <a:p>
            <a:r>
              <a:rPr lang="sv-SE" dirty="0" smtClean="0"/>
              <a:t>Utvärdera digital nyckelhantering</a:t>
            </a:r>
          </a:p>
          <a:p>
            <a:r>
              <a:rPr lang="sv-SE" dirty="0" smtClean="0"/>
              <a:t>Delta i och utvärdera projekt undvikbar slutenvård</a:t>
            </a:r>
          </a:p>
          <a:p>
            <a:r>
              <a:rPr lang="sv-SE" dirty="0" smtClean="0"/>
              <a:t>Läkemedel – nätverk med seniorråd/KPR</a:t>
            </a: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”Bättre liv för sjuk äldre”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Preventivt arbetssätt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God vård vid demenssjukdom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God läkemedelsbehandling för äldre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God vård i livets slut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Sammanhållen vård och omsorg – undvikbar slutenvård och återinskrivning inom 30 dagar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Läkemedel och äldre</a:t>
            </a:r>
          </a:p>
          <a:p>
            <a:endParaRPr lang="sv-SE" dirty="0" smtClean="0"/>
          </a:p>
          <a:p>
            <a:r>
              <a:rPr lang="sv-SE" dirty="0" smtClean="0"/>
              <a:t>Nacka kommun och Nestor</a:t>
            </a:r>
          </a:p>
          <a:p>
            <a:endParaRPr lang="sv-SE" dirty="0" smtClean="0"/>
          </a:p>
          <a:p>
            <a:r>
              <a:rPr lang="sv-SE" dirty="0" smtClean="0"/>
              <a:t>”Bättre liv för sjuk äldre”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Riktlinje för Läkemedelsgenomgångar inom Stockholms läns landsting från 1 mars 2013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Riktlinjerna ska användas i öppen och sluten vård, hemsjukvård samt i särskilda boendeformer.</a:t>
            </a:r>
          </a:p>
          <a:p>
            <a:endParaRPr lang="sv-SE" b="1" dirty="0" smtClean="0"/>
          </a:p>
          <a:p>
            <a:r>
              <a:rPr lang="sv-SE" dirty="0" smtClean="0"/>
              <a:t>En läkare ska ansvara för läkemedelsgenomgångarna. </a:t>
            </a:r>
          </a:p>
          <a:p>
            <a:endParaRPr lang="sv-SE" dirty="0" smtClean="0"/>
          </a:p>
          <a:p>
            <a:r>
              <a:rPr lang="sv-SE" dirty="0" smtClean="0"/>
              <a:t>Läkemedelsgenomgången bör utformas och genomföras i samråd med patienten. </a:t>
            </a:r>
          </a:p>
          <a:p>
            <a:endParaRPr lang="sv-SE" dirty="0" smtClean="0"/>
          </a:p>
          <a:p>
            <a:r>
              <a:rPr lang="sv-SE" dirty="0" smtClean="0"/>
              <a:t>Läkaren bör samarbeta med andra yrkeskategorier i team. I teamet kan andra läkare, sjuksköterska, apotekare, annan hälso- och sjukvårdspersonal och kontaktperson ingå.</a:t>
            </a:r>
            <a:endParaRPr lang="sv-SE" b="1" dirty="0" smtClean="0"/>
          </a:p>
          <a:p>
            <a:pPr>
              <a:buNone/>
            </a:pPr>
            <a:r>
              <a:rPr lang="sv-SE" dirty="0" smtClean="0"/>
              <a:t> </a:t>
            </a:r>
            <a:endParaRPr lang="sv-SE" b="1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Enkel läkemedelsgenomgång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enkel läkemedelsgenomgång ska erbjudas alla patienter som är 75 år eller äldre </a:t>
            </a:r>
          </a:p>
          <a:p>
            <a:pPr>
              <a:buNone/>
            </a:pPr>
            <a:r>
              <a:rPr lang="sv-SE" dirty="0" smtClean="0"/>
              <a:t>	− vid besök hos läkare i öppen vård </a:t>
            </a:r>
          </a:p>
          <a:p>
            <a:pPr>
              <a:buNone/>
            </a:pPr>
            <a:r>
              <a:rPr lang="sv-SE" dirty="0" smtClean="0"/>
              <a:t>	− vid inskrivning i slutenvård </a:t>
            </a:r>
          </a:p>
          <a:p>
            <a:pPr>
              <a:buNone/>
            </a:pPr>
            <a:r>
              <a:rPr lang="sv-SE" dirty="0" smtClean="0"/>
              <a:t> 	samtliga patienter, oavsett ålder, vid inflyttning i särskilt boende för äldre, och vid påbörjad hemsjukvård.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Fördjupad läkemedelsgenomgång ska erbjudas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sv-SE" i="1" dirty="0" smtClean="0"/>
          </a:p>
          <a:p>
            <a:pPr>
              <a:buNone/>
            </a:pPr>
            <a:r>
              <a:rPr lang="sv-SE" sz="3100" dirty="0" smtClean="0"/>
              <a:t>• samtliga patienter efter påbörjad hemsjukvård minst en</a:t>
            </a:r>
          </a:p>
          <a:p>
            <a:pPr>
              <a:buNone/>
            </a:pPr>
            <a:r>
              <a:rPr lang="sv-SE" sz="3100" dirty="0" smtClean="0"/>
              <a:t>gång per år </a:t>
            </a:r>
          </a:p>
          <a:p>
            <a:pPr>
              <a:buNone/>
            </a:pPr>
            <a:r>
              <a:rPr lang="sv-SE" sz="3100" dirty="0" smtClean="0"/>
              <a:t>• samtliga patienter efter inflyttning i särskilt boende för</a:t>
            </a:r>
          </a:p>
          <a:p>
            <a:pPr>
              <a:buNone/>
            </a:pPr>
            <a:r>
              <a:rPr lang="sv-SE" sz="3100" dirty="0" smtClean="0"/>
              <a:t>äldre minst en gång per år </a:t>
            </a:r>
          </a:p>
          <a:p>
            <a:pPr>
              <a:buNone/>
            </a:pPr>
            <a:r>
              <a:rPr lang="sv-SE" sz="3100" dirty="0" smtClean="0"/>
              <a:t>• samtliga patienter 75 år och äldre med dosdispenserade</a:t>
            </a:r>
          </a:p>
          <a:p>
            <a:pPr>
              <a:buNone/>
            </a:pPr>
            <a:r>
              <a:rPr lang="sv-SE" sz="3100" dirty="0" smtClean="0"/>
              <a:t>läkemedel minst en gång per år </a:t>
            </a:r>
          </a:p>
          <a:p>
            <a:pPr>
              <a:buNone/>
            </a:pPr>
            <a:r>
              <a:rPr lang="sv-SE" sz="3100" dirty="0" smtClean="0"/>
              <a:t>• patienter 75 år och äldre med tre eller fler kroniska</a:t>
            </a:r>
          </a:p>
          <a:p>
            <a:pPr>
              <a:buNone/>
            </a:pPr>
            <a:r>
              <a:rPr lang="sv-SE" sz="3100" dirty="0" smtClean="0"/>
              <a:t>diagnoser en gång per år inom primärvården </a:t>
            </a:r>
          </a:p>
          <a:p>
            <a:pPr>
              <a:buNone/>
            </a:pPr>
            <a:r>
              <a:rPr lang="sv-SE" sz="3100" dirty="0" smtClean="0"/>
              <a:t>• övriga patienter där det efter en enkel läkemedelsgenomgång</a:t>
            </a:r>
          </a:p>
          <a:p>
            <a:pPr>
              <a:buNone/>
            </a:pPr>
            <a:r>
              <a:rPr lang="sv-SE" sz="3100" dirty="0" smtClean="0"/>
              <a:t>finns kvarstående </a:t>
            </a:r>
            <a:r>
              <a:rPr lang="sv-SE" sz="3100" dirty="0" err="1" smtClean="0"/>
              <a:t>läkemedelsrelaterade</a:t>
            </a:r>
            <a:r>
              <a:rPr lang="sv-SE" sz="3100" dirty="0" smtClean="0"/>
              <a:t> problem eller där det finns</a:t>
            </a:r>
          </a:p>
          <a:p>
            <a:pPr>
              <a:buNone/>
            </a:pPr>
            <a:r>
              <a:rPr lang="sv-SE" sz="3100" dirty="0" smtClean="0"/>
              <a:t>misstanke om sådana.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Läkemedelsgenomgångar på SÄBO i Nacka 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 Under året har samtliga boende vid tio av tolv boenden fått en genomgång av sin läkemedelsbehandling enligt Riktlinje för läkemedelsgenomgångar inom Stockholms läns landsting. 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På Saltsjöbadens sjukhus har mer än hälften av de boende fått en läkemedelsgenomgång.</a:t>
            </a:r>
          </a:p>
          <a:p>
            <a:endParaRPr lang="sv-SE" dirty="0" smtClean="0"/>
          </a:p>
          <a:p>
            <a:r>
              <a:rPr lang="sv-SE" dirty="0" smtClean="0"/>
              <a:t>Läkemedelsgenomgång har inte genomförts på NSC Talliden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nmol01\Pictures\Ledningskraft\Olämpliga läkeme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4264042"/>
          </a:xfrm>
          <a:prstGeom prst="rect">
            <a:avLst/>
          </a:prstGeom>
          <a:noFill/>
        </p:spPr>
      </p:pic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Resultat från ”Bättre liv för sjuk äldre”</a:t>
            </a:r>
            <a:br>
              <a:rPr lang="sv-SE" dirty="0" smtClean="0"/>
            </a:br>
            <a:r>
              <a:rPr lang="sv-SE" dirty="0" smtClean="0"/>
              <a:t>Januari – oktober 2013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nmol01\Pictures\Ledningskraft\Anitpsykosme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6979"/>
            <a:ext cx="9144000" cy="4264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nmol01\Pictures\Ledningskraft\Antiinflammatoris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6979"/>
            <a:ext cx="9144000" cy="4264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cka PP mall, blått kvarnhjul och orange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86</TotalTime>
  <Words>302</Words>
  <Application>Microsoft Office PowerPoint</Application>
  <PresentationFormat>Bildspel på skärmen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Nacka PP mall, blått kvarnhjul och orange logotyp</vt:lpstr>
      <vt:lpstr>KPR  2014-02-19</vt:lpstr>
      <vt:lpstr>Agenda</vt:lpstr>
      <vt:lpstr>Riktlinje för Läkemedelsgenomgångar inom Stockholms läns landsting från 1 mars 2013</vt:lpstr>
      <vt:lpstr>Enkel läkemedelsgenomgång</vt:lpstr>
      <vt:lpstr>Fördjupad läkemedelsgenomgång ska erbjudas</vt:lpstr>
      <vt:lpstr>Läkemedelsgenomgångar på SÄBO i Nacka 2013</vt:lpstr>
      <vt:lpstr>Resultat från ”Bättre liv för sjuk äldre” Januari – oktober 2013 </vt:lpstr>
      <vt:lpstr>Bild 8</vt:lpstr>
      <vt:lpstr>Bild 9</vt:lpstr>
      <vt:lpstr>Nacka kommun och </vt:lpstr>
      <vt:lpstr>Pågående och planerade projekt</vt:lpstr>
      <vt:lpstr>”Bättre liv för sjuk äldre”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KPR  2014-02-19</dc:title>
  <dc:creator>annmol01</dc:creator>
  <cp:lastModifiedBy>igr</cp:lastModifiedBy>
  <cp:revision>10</cp:revision>
  <dcterms:created xsi:type="dcterms:W3CDTF">2014-02-18T17:50:23Z</dcterms:created>
  <dcterms:modified xsi:type="dcterms:W3CDTF">2014-03-04T12:28:36Z</dcterms:modified>
</cp:coreProperties>
</file>