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59" r:id="rId4"/>
    <p:sldId id="261" r:id="rId5"/>
    <p:sldId id="264" r:id="rId6"/>
    <p:sldId id="262" r:id="rId7"/>
    <p:sldId id="258" r:id="rId8"/>
    <p:sldId id="263" r:id="rId9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448" autoAdjust="0"/>
  </p:normalViewPr>
  <p:slideViewPr>
    <p:cSldViewPr>
      <p:cViewPr>
        <p:scale>
          <a:sx n="70" d="100"/>
          <a:sy n="70" d="100"/>
        </p:scale>
        <p:origin x="-11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51E55-D8AC-480B-8273-C4EFE9693A3F}" type="datetimeFigureOut">
              <a:rPr lang="en-US" smtClean="0"/>
              <a:pPr/>
              <a:t>4/22/2014</a:t>
            </a:fld>
            <a:endParaRPr lang="en-US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4190D-61C8-49E5-A1E7-0EC313CC35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/>
              <a:t>En policy ska inte innehålla lagkrav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 smtClean="0"/>
          </a:p>
          <a:p>
            <a:r>
              <a:rPr lang="sv-SE" dirty="0" smtClean="0"/>
              <a:t>Mänskliga rättigheter</a:t>
            </a:r>
          </a:p>
          <a:p>
            <a:r>
              <a:rPr lang="sv-SE" dirty="0" smtClean="0"/>
              <a:t>Regeringens funktionshinderspolitik</a:t>
            </a:r>
          </a:p>
          <a:p>
            <a:r>
              <a:rPr lang="sv-SE" dirty="0" smtClean="0"/>
              <a:t>Lagar och regler</a:t>
            </a:r>
          </a:p>
          <a:p>
            <a:r>
              <a:rPr lang="sv-SE" dirty="0" smtClean="0"/>
              <a:t>Nackas vision och värdegrund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4190D-61C8-49E5-A1E7-0EC313CC358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baseline="0" dirty="0" smtClean="0"/>
          </a:p>
          <a:p>
            <a:r>
              <a:rPr lang="sv-SE" baseline="0" dirty="0" smtClean="0"/>
              <a:t>Dela upp på Nackas organisation och vår samverkan med andra aktörer i samhället: </a:t>
            </a:r>
          </a:p>
          <a:p>
            <a:endParaRPr lang="sv-SE" baseline="0" dirty="0" smtClean="0"/>
          </a:p>
          <a:p>
            <a:r>
              <a:rPr lang="sv-SE" baseline="0" dirty="0" smtClean="0"/>
              <a:t>I Nacka arbetar vi aktivt för att skapa ett inkluderande samhälle. Hur då?</a:t>
            </a:r>
          </a:p>
          <a:p>
            <a:r>
              <a:rPr lang="sv-SE" baseline="0" dirty="0" smtClean="0"/>
              <a:t>Vi arbetar för att skapa samhälleliga förutsättningar för ett inkluderande samhälle för alla.</a:t>
            </a:r>
          </a:p>
          <a:p>
            <a:r>
              <a:rPr lang="sv-SE" baseline="0" dirty="0" smtClean="0"/>
              <a:t>Vi anpassar vår kommunikation med utgångspunkt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4190D-61C8-49E5-A1E7-0EC313CC3585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Solna</a:t>
            </a:r>
          </a:p>
          <a:p>
            <a:r>
              <a:rPr lang="sv-SE" dirty="0" smtClean="0"/>
              <a:t>Huddinge</a:t>
            </a:r>
          </a:p>
          <a:p>
            <a:r>
              <a:rPr lang="sv-SE" dirty="0" smtClean="0"/>
              <a:t>Haninge</a:t>
            </a:r>
          </a:p>
          <a:p>
            <a:r>
              <a:rPr lang="sv-SE" dirty="0" smtClean="0"/>
              <a:t>Värmdö</a:t>
            </a:r>
          </a:p>
          <a:p>
            <a:r>
              <a:rPr lang="sv-SE" dirty="0" smtClean="0"/>
              <a:t>Sollentuna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4190D-61C8-49E5-A1E7-0EC313CC3585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4190D-61C8-49E5-A1E7-0EC313CC3585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Bla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2000" y="116632"/>
            <a:ext cx="1908000" cy="794743"/>
          </a:xfrm>
          <a:prstGeom prst="rect">
            <a:avLst/>
          </a:prstGeom>
        </p:spPr>
      </p:pic>
      <p:pic>
        <p:nvPicPr>
          <p:cNvPr id="10" name="Bildobjekt 9" descr="Gron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726964" y="1925960"/>
            <a:ext cx="7690072" cy="1143000"/>
          </a:xfrm>
        </p:spPr>
        <p:txBody>
          <a:bodyPr>
            <a:normAutofit/>
          </a:bodyPr>
          <a:lstStyle>
            <a:lvl1pPr algn="ctr">
              <a:defRPr sz="3600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82296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pic>
        <p:nvPicPr>
          <p:cNvPr id="8" name="Bildobjekt 7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50" b="1" cap="all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0" name="Bildobjekt 9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  <p:pic>
        <p:nvPicPr>
          <p:cNvPr id="7" name="Bildobjekt 6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16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130400" y="1535113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130400" y="2174875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148000" y="1535113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148000" y="2174875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2" name="Bildobjekt 11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3050"/>
            <a:ext cx="3081600" cy="1162050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00000" y="273050"/>
            <a:ext cx="4392000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130400" y="1435100"/>
            <a:ext cx="308160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0" name="Bildobjekt 9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35696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835696" y="620688"/>
            <a:ext cx="544299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noProof="0" smtClean="0"/>
              <a:t>Klicka på ikonen för att lägga till en bild</a:t>
            </a:r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835696" y="5373216"/>
            <a:ext cx="5486400" cy="804862"/>
          </a:xfrm>
        </p:spPr>
        <p:txBody>
          <a:bodyPr/>
          <a:lstStyle>
            <a:lvl1pPr marL="0" indent="0">
              <a:buNone/>
              <a:defRPr sz="1400" spc="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1" name="Bildobjekt 10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16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130400" y="1600200"/>
            <a:ext cx="7761600" cy="4525963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9" name="Bildobjekt 8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0" name="Bildobjekt 9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16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160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1" name="Bildobjekt 10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pic>
        <p:nvPicPr>
          <p:cNvPr id="9" name="Bildobjekt 8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16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160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0" name="Bildobjekt 9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1" name="Bildobjekt 10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1" name="Bildobjekt 10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noProof="0" smtClean="0"/>
              <a:pPr/>
              <a:t>2014-04-22</a:t>
            </a:fld>
            <a:endParaRPr lang="sv-SE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noProof="0" smtClean="0"/>
              <a:pPr/>
              <a:t>2014-04-22</a:t>
            </a:fld>
            <a:endParaRPr lang="sv-SE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och under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Bla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2000" y="116632"/>
            <a:ext cx="1908000" cy="794743"/>
          </a:xfrm>
          <a:prstGeom prst="rect">
            <a:avLst/>
          </a:prstGeom>
        </p:spPr>
      </p:pic>
      <p:pic>
        <p:nvPicPr>
          <p:cNvPr id="10" name="Bildobjekt 9" descr="Gron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  <p:sp>
        <p:nvSpPr>
          <p:cNvPr id="12" name="Rubrik 1"/>
          <p:cNvSpPr>
            <a:spLocks noGrp="1"/>
          </p:cNvSpPr>
          <p:nvPr>
            <p:ph type="ctrTitle"/>
          </p:nvPr>
        </p:nvSpPr>
        <p:spPr>
          <a:xfrm>
            <a:off x="685800" y="2160000"/>
            <a:ext cx="7772400" cy="1470025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 lang="en-US" sz="3600" b="1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3" name="Underrubrik 2"/>
          <p:cNvSpPr>
            <a:spLocks noGrp="1"/>
          </p:cNvSpPr>
          <p:nvPr>
            <p:ph type="subTitle" idx="1"/>
          </p:nvPr>
        </p:nvSpPr>
        <p:spPr>
          <a:xfrm>
            <a:off x="683568" y="3933056"/>
            <a:ext cx="4136504" cy="1752600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lang="en-US" sz="2400" b="0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smtClean="0"/>
              <a:t>Klicka här för att ändra format på underrubrik i bakgrunden</a:t>
            </a:r>
            <a:endParaRPr lang="sv-SE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82296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pic>
        <p:nvPicPr>
          <p:cNvPr id="8" name="Bildobjekt 7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  <p:pic>
        <p:nvPicPr>
          <p:cNvPr id="6" name="Bildobjekt 5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-10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7D52571D-F6E9-4E55-9072-6039233C3AA6}" type="datetime1">
              <a:rPr lang="sv-SE" smtClean="0"/>
              <a:pPr/>
              <a:t>2014-04-22</a:t>
            </a:fld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403648" y="6356350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73" r:id="rId3"/>
    <p:sldLayoutId id="2147483652" r:id="rId4"/>
    <p:sldLayoutId id="2147483674" r:id="rId5"/>
    <p:sldLayoutId id="2147483655" r:id="rId6"/>
    <p:sldLayoutId id="2147483675" r:id="rId7"/>
    <p:sldLayoutId id="2147483649" r:id="rId8"/>
    <p:sldLayoutId id="2147483654" r:id="rId9"/>
    <p:sldLayoutId id="2147483676" r:id="rId10"/>
    <p:sldLayoutId id="2147483651" r:id="rId11"/>
    <p:sldLayoutId id="2147483653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marL="0" algn="l" defTabSz="914400" rtl="0" eaLnBrk="1" latinLnBrk="0" hangingPunct="1">
        <a:lnSpc>
          <a:spcPts val="4000"/>
        </a:lnSpc>
        <a:spcBef>
          <a:spcPts val="0"/>
        </a:spcBef>
        <a:spcAft>
          <a:spcPts val="0"/>
        </a:spcAft>
        <a:buNone/>
        <a:defRPr lang="en-US" sz="3000" b="1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24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2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9552" y="1925960"/>
            <a:ext cx="8280920" cy="3159224"/>
          </a:xfrm>
        </p:spPr>
        <p:txBody>
          <a:bodyPr/>
          <a:lstStyle/>
          <a:p>
            <a:pPr algn="l"/>
            <a:r>
              <a:rPr lang="sv-SE" dirty="0" smtClean="0"/>
              <a:t>Nacka kommuns tillgänglighetspolicy</a:t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sz="2000" b="0" dirty="0" smtClean="0"/>
              <a:t>A-C Rudström, samordning och utveckling</a:t>
            </a:r>
            <a:br>
              <a:rPr lang="sv-SE" sz="2000" b="0" dirty="0" smtClean="0"/>
            </a:br>
            <a:r>
              <a:rPr lang="sv-SE" sz="2000" b="0" dirty="0" smtClean="0"/>
              <a:t>Jessica Röök, samordning och utveckling</a:t>
            </a:r>
            <a:endParaRPr lang="sv-SE" sz="20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är en policy?	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En avsiktsförklaring</a:t>
            </a:r>
          </a:p>
          <a:p>
            <a:r>
              <a:rPr lang="sv-SE" dirty="0" smtClean="0"/>
              <a:t>Uttrycker politisk vilja </a:t>
            </a:r>
          </a:p>
          <a:p>
            <a:r>
              <a:rPr lang="sv-SE" dirty="0" smtClean="0"/>
              <a:t>Beskriver hur kommunen ska arbeta och agera inom ett speciellt område</a:t>
            </a:r>
          </a:p>
          <a:p>
            <a:r>
              <a:rPr lang="sv-SE" dirty="0" smtClean="0"/>
              <a:t>Omfattar alla nämnder och anställda</a:t>
            </a:r>
          </a:p>
          <a:p>
            <a:r>
              <a:rPr lang="sv-SE" dirty="0" smtClean="0"/>
              <a:t>I Nacka är det ett kort dokument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Utgångspunkter	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Mänskliga rättigheter</a:t>
            </a:r>
          </a:p>
          <a:p>
            <a:r>
              <a:rPr lang="sv-SE" dirty="0" smtClean="0"/>
              <a:t>Regeringens funktionshinderspolitik</a:t>
            </a:r>
          </a:p>
          <a:p>
            <a:r>
              <a:rPr lang="sv-SE" dirty="0" smtClean="0"/>
              <a:t>Lagar och regler</a:t>
            </a:r>
          </a:p>
          <a:p>
            <a:r>
              <a:rPr lang="sv-SE" dirty="0" smtClean="0"/>
              <a:t>Nackas vision och värdegrund</a:t>
            </a:r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Vision och värdegrund i Nacka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988840"/>
            <a:ext cx="7761600" cy="4137323"/>
          </a:xfrm>
        </p:spPr>
        <p:txBody>
          <a:bodyPr/>
          <a:lstStyle/>
          <a:p>
            <a:pPr>
              <a:buNone/>
            </a:pPr>
            <a:r>
              <a:rPr lang="sv-SE" b="1" dirty="0" smtClean="0"/>
              <a:t>Nackas vision: </a:t>
            </a:r>
          </a:p>
          <a:p>
            <a:pPr>
              <a:buNone/>
            </a:pPr>
            <a:r>
              <a:rPr lang="sv-SE" dirty="0" smtClean="0"/>
              <a:t>Öppenhet och mångfald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b="1" dirty="0" smtClean="0"/>
              <a:t>Nackas värdegrund: </a:t>
            </a:r>
          </a:p>
          <a:p>
            <a:pPr>
              <a:buNone/>
            </a:pPr>
            <a:r>
              <a:rPr lang="sv-SE" dirty="0" smtClean="0"/>
              <a:t>Förtroende och respekt för människors kunskap</a:t>
            </a:r>
          </a:p>
          <a:p>
            <a:pPr>
              <a:buNone/>
            </a:pPr>
            <a:r>
              <a:rPr lang="sv-SE" dirty="0" smtClean="0"/>
              <a:t>och egen förmåga – samt för deras vilja att ta</a:t>
            </a:r>
          </a:p>
          <a:p>
            <a:pPr>
              <a:buNone/>
            </a:pPr>
            <a:r>
              <a:rPr lang="sv-SE" dirty="0" smtClean="0"/>
              <a:t>ansvar.</a:t>
            </a:r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Tidsplan	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Remissutskick 7 maj</a:t>
            </a:r>
          </a:p>
          <a:p>
            <a:r>
              <a:rPr lang="sv-SE" dirty="0" smtClean="0"/>
              <a:t>Remissvar 14 maj</a:t>
            </a:r>
          </a:p>
          <a:p>
            <a:r>
              <a:rPr lang="sv-SE" dirty="0" smtClean="0"/>
              <a:t>Råd 21 maj</a:t>
            </a:r>
          </a:p>
          <a:p>
            <a:r>
              <a:rPr lang="sv-SE" dirty="0" smtClean="0"/>
              <a:t>Inlämning till KSAU 3/6-14</a:t>
            </a:r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sv-SE" dirty="0" smtClean="0"/>
          </a:p>
          <a:p>
            <a:pPr algn="ctr">
              <a:buNone/>
            </a:pPr>
            <a:r>
              <a:rPr lang="sv-SE" sz="6000" b="1" dirty="0" smtClean="0"/>
              <a:t>Hur gör andra?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Viktiga områden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15616" y="1484784"/>
            <a:ext cx="7761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v-SE" dirty="0" smtClean="0"/>
              <a:t>Nacka kommuns organisation:</a:t>
            </a:r>
          </a:p>
          <a:p>
            <a:r>
              <a:rPr lang="sv-SE" dirty="0" smtClean="0"/>
              <a:t>Fysisk tillgänglighet/användbarhet</a:t>
            </a:r>
          </a:p>
          <a:p>
            <a:r>
              <a:rPr lang="sv-SE" dirty="0" smtClean="0"/>
              <a:t>Information</a:t>
            </a:r>
          </a:p>
          <a:p>
            <a:r>
              <a:rPr lang="sv-SE" dirty="0" smtClean="0"/>
              <a:t>Diskriminering</a:t>
            </a:r>
          </a:p>
          <a:p>
            <a:r>
              <a:rPr lang="sv-SE" dirty="0" smtClean="0"/>
              <a:t>Delaktighet </a:t>
            </a:r>
          </a:p>
          <a:p>
            <a:r>
              <a:rPr lang="sv-SE" dirty="0" smtClean="0"/>
              <a:t>…</a:t>
            </a:r>
          </a:p>
          <a:p>
            <a:r>
              <a:rPr lang="sv-SE" dirty="0" smtClean="0"/>
              <a:t>…</a:t>
            </a:r>
          </a:p>
          <a:p>
            <a:pPr>
              <a:buNone/>
            </a:pPr>
            <a:r>
              <a:rPr lang="sv-SE" dirty="0" smtClean="0"/>
              <a:t>Andra aktörer i Nackasamhället:</a:t>
            </a:r>
          </a:p>
          <a:p>
            <a:r>
              <a:rPr lang="sv-SE" dirty="0" smtClean="0"/>
              <a:t>Hur bidrar Nacka till tillgänglighet hos ex. privata aktörer</a:t>
            </a:r>
          </a:p>
          <a:p>
            <a:r>
              <a:rPr lang="sv-SE" dirty="0" smtClean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sv-SE" sz="5400" b="1" dirty="0" smtClean="0"/>
          </a:p>
          <a:p>
            <a:pPr algn="ctr">
              <a:buNone/>
            </a:pPr>
            <a:r>
              <a:rPr lang="sv-SE" sz="5400" b="1" dirty="0" smtClean="0"/>
              <a:t>Vad vill vi uppnå?</a:t>
            </a:r>
            <a:endParaRPr lang="sv-SE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cka PP mall, grönt kvarnhjul och blå logotyp">
  <a:themeElements>
    <a:clrScheme name="Nacka, ny version">
      <a:dk1>
        <a:sysClr val="windowText" lastClr="000000"/>
      </a:dk1>
      <a:lt1>
        <a:sysClr val="window" lastClr="FFFFFF"/>
      </a:lt1>
      <a:dk2>
        <a:srgbClr val="0F65B8"/>
      </a:dk2>
      <a:lt2>
        <a:srgbClr val="EEECE1"/>
      </a:lt2>
      <a:accent1>
        <a:srgbClr val="97AC1E"/>
      </a:accent1>
      <a:accent2>
        <a:srgbClr val="83449D"/>
      </a:accent2>
      <a:accent3>
        <a:srgbClr val="F07717"/>
      </a:accent3>
      <a:accent4>
        <a:srgbClr val="0F65B8"/>
      </a:accent4>
      <a:accent5>
        <a:srgbClr val="C0DE3D"/>
      </a:accent5>
      <a:accent6>
        <a:srgbClr val="BD0012"/>
      </a:accent6>
      <a:hlink>
        <a:srgbClr val="0F65B8"/>
      </a:hlink>
      <a:folHlink>
        <a:srgbClr val="BD001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lnSpc>
            <a:spcPts val="4000"/>
          </a:lnSpc>
          <a:defRPr sz="2400" kern="0" dirty="0" err="1">
            <a:latin typeface="Gill Sans M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Nacka PP mall, grönt kvarnhjul och blå logotyp</Template>
  <TotalTime>566</TotalTime>
  <Words>207</Words>
  <Application>Microsoft Office PowerPoint</Application>
  <PresentationFormat>Bildspel på skärmen (4:3)</PresentationFormat>
  <Paragraphs>61</Paragraphs>
  <Slides>8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9" baseType="lpstr">
      <vt:lpstr>Nacka PP mall, grönt kvarnhjul och blå logotyp</vt:lpstr>
      <vt:lpstr>Nacka kommuns tillgänglighetspolicy  A-C Rudström, samordning och utveckling Jessica Röök, samordning och utveckling</vt:lpstr>
      <vt:lpstr>Vad är en policy? </vt:lpstr>
      <vt:lpstr>Utgångspunkter </vt:lpstr>
      <vt:lpstr>Vision och värdegrund i Nacka</vt:lpstr>
      <vt:lpstr>Tidsplan </vt:lpstr>
      <vt:lpstr>Bild 6</vt:lpstr>
      <vt:lpstr>Viktiga områden</vt:lpstr>
      <vt:lpstr>Bild 8</vt:lpstr>
    </vt:vector>
  </TitlesOfParts>
  <Company>Nacka kommun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Nacka kommuns tillgänglighetspolicy</dc:title>
  <dc:creator>jesroo</dc:creator>
  <cp:lastModifiedBy>igr</cp:lastModifiedBy>
  <cp:revision>54</cp:revision>
  <dcterms:created xsi:type="dcterms:W3CDTF">2014-02-26T12:47:29Z</dcterms:created>
  <dcterms:modified xsi:type="dcterms:W3CDTF">2014-04-22T12:16:40Z</dcterms:modified>
</cp:coreProperties>
</file>