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447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405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53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020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743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019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07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70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41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374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1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D1718-4074-4FBB-AC1A-94525EF72A5A}" type="datetimeFigureOut">
              <a:rPr lang="sv-SE" smtClean="0"/>
              <a:t>2016-12-05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23F70-5AB0-42FC-9D87-37BB5F3769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27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9684026" cy="64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89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objek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4762"/>
            <a:ext cx="10315976" cy="6666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22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Fredriksson Anders</dc:creator>
  <cp:lastModifiedBy>Fredriksson Anders</cp:lastModifiedBy>
  <cp:revision>1</cp:revision>
  <dcterms:created xsi:type="dcterms:W3CDTF">2016-12-05T12:17:22Z</dcterms:created>
  <dcterms:modified xsi:type="dcterms:W3CDTF">2016-12-05T12:20:39Z</dcterms:modified>
</cp:coreProperties>
</file>